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9"/>
  </p:notesMasterIdLst>
  <p:sldIdLst>
    <p:sldId id="296" r:id="rId2"/>
    <p:sldId id="373" r:id="rId3"/>
    <p:sldId id="379" r:id="rId4"/>
    <p:sldId id="383" r:id="rId5"/>
    <p:sldId id="388" r:id="rId6"/>
    <p:sldId id="381" r:id="rId7"/>
    <p:sldId id="392" r:id="rId8"/>
    <p:sldId id="380" r:id="rId9"/>
    <p:sldId id="382" r:id="rId10"/>
    <p:sldId id="386" r:id="rId11"/>
    <p:sldId id="385" r:id="rId12"/>
    <p:sldId id="387" r:id="rId13"/>
    <p:sldId id="393" r:id="rId14"/>
    <p:sldId id="394" r:id="rId15"/>
    <p:sldId id="399" r:id="rId16"/>
    <p:sldId id="400" r:id="rId17"/>
    <p:sldId id="398" r:id="rId18"/>
    <p:sldId id="401" r:id="rId19"/>
    <p:sldId id="397" r:id="rId20"/>
    <p:sldId id="396" r:id="rId21"/>
    <p:sldId id="395" r:id="rId22"/>
    <p:sldId id="405" r:id="rId23"/>
    <p:sldId id="406" r:id="rId24"/>
    <p:sldId id="402" r:id="rId25"/>
    <p:sldId id="407" r:id="rId26"/>
    <p:sldId id="412" r:id="rId27"/>
    <p:sldId id="413" r:id="rId2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310032"/>
    <a:srgbClr val="B79301"/>
    <a:srgbClr val="7E6501"/>
    <a:srgbClr val="885D7A"/>
    <a:srgbClr val="860088"/>
    <a:srgbClr val="3D003E"/>
    <a:srgbClr val="B2DD52"/>
    <a:srgbClr val="A6DA50"/>
    <a:srgbClr val="B5DC51"/>
    <a:srgbClr val="9CCD4B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89575" autoAdjust="0"/>
  </p:normalViewPr>
  <p:slideViewPr>
    <p:cSldViewPr>
      <p:cViewPr varScale="1">
        <p:scale>
          <a:sx n="71" d="100"/>
          <a:sy n="71" d="100"/>
        </p:scale>
        <p:origin x="-39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859F559-1116-0045-8E70-17BB97D1B49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8819950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A78DD89-22DF-964E-BE68-4E942F261C78}" type="slidenum">
              <a:rPr lang="en-US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 smtClean="0">
              <a:cs typeface="+mn-cs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1FA818D-21EE-FB42-8006-106702BF5D6D}" type="slidenum">
              <a:rPr lang="en-US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 smtClean="0">
              <a:cs typeface="+mn-cs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1FA818D-21EE-FB42-8006-106702BF5D6D}" type="slidenum">
              <a:rPr lang="en-US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 smtClean="0">
              <a:cs typeface="+mn-cs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1FA818D-21EE-FB42-8006-106702BF5D6D}" type="slidenum">
              <a:rPr lang="en-US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 smtClean="0">
              <a:cs typeface="+mn-cs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1FA818D-21EE-FB42-8006-106702BF5D6D}" type="slidenum">
              <a:rPr lang="en-US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 smtClean="0">
              <a:cs typeface="+mn-cs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1FA818D-21EE-FB42-8006-106702BF5D6D}" type="slidenum">
              <a:rPr lang="en-US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 smtClean="0">
              <a:cs typeface="+mn-cs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1FA818D-21EE-FB42-8006-106702BF5D6D}" type="slidenum">
              <a:rPr lang="en-US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 smtClean="0">
              <a:cs typeface="+mn-cs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1FA818D-21EE-FB42-8006-106702BF5D6D}" type="slidenum">
              <a:rPr lang="en-US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 smtClean="0">
              <a:cs typeface="+mn-cs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1FA818D-21EE-FB42-8006-106702BF5D6D}" type="slidenum">
              <a:rPr lang="en-US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 smtClean="0">
              <a:cs typeface="+mn-cs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1FA818D-21EE-FB42-8006-106702BF5D6D}" type="slidenum">
              <a:rPr lang="en-US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 smtClean="0">
              <a:cs typeface="+mn-cs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1FA818D-21EE-FB42-8006-106702BF5D6D}" type="slidenum">
              <a:rPr lang="en-US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 smtClean="0"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1FA818D-21EE-FB42-8006-106702BF5D6D}" type="slidenum">
              <a:rPr lang="en-US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 smtClean="0">
              <a:cs typeface="+mn-cs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1FA818D-21EE-FB42-8006-106702BF5D6D}" type="slidenum">
              <a:rPr lang="en-US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 smtClean="0">
              <a:cs typeface="+mn-cs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1FA818D-21EE-FB42-8006-106702BF5D6D}" type="slidenum">
              <a:rPr lang="en-US"/>
              <a:pPr>
                <a:defRPr/>
              </a:pPr>
              <a:t>24</a:t>
            </a:fld>
            <a:endParaRPr lang="en-US" dirty="0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 smtClean="0">
              <a:cs typeface="+mn-cs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1FA818D-21EE-FB42-8006-106702BF5D6D}" type="slidenum">
              <a:rPr lang="en-US"/>
              <a:pPr>
                <a:defRPr/>
              </a:pPr>
              <a:t>25</a:t>
            </a:fld>
            <a:endParaRPr lang="en-US" dirty="0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 smtClean="0"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1FA818D-21EE-FB42-8006-106702BF5D6D}" type="slidenum">
              <a:rPr lang="en-US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 smtClean="0"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1FA818D-21EE-FB42-8006-106702BF5D6D}" type="slidenum">
              <a:rPr lang="en-US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 smtClean="0"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1FA818D-21EE-FB42-8006-106702BF5D6D}" type="slidenum">
              <a:rPr lang="en-US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 smtClean="0"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1FA818D-21EE-FB42-8006-106702BF5D6D}" type="slidenum">
              <a:rPr lang="en-US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 smtClean="0">
              <a:cs typeface="+mn-c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1FA818D-21EE-FB42-8006-106702BF5D6D}" type="slidenum">
              <a:rPr lang="en-US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 smtClean="0">
              <a:cs typeface="+mn-cs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1FA818D-21EE-FB42-8006-106702BF5D6D}" type="slidenum">
              <a:rPr lang="en-US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 smtClean="0">
              <a:cs typeface="+mn-cs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1FA818D-21EE-FB42-8006-106702BF5D6D}" type="slidenum">
              <a:rPr lang="en-US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 smtClean="0"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rgbClr val="FFCC00"/>
                </a:solidFill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GB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204590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3283185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6646"/>
            <a:ext cx="8229600" cy="5458618"/>
          </a:xfrm>
        </p:spPr>
        <p:txBody>
          <a:bodyPr anchor="t"/>
          <a:lstStyle>
            <a:lvl1pPr>
              <a:defRPr sz="36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itchFamily="34" charset="0"/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1679208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468313" y="1628775"/>
            <a:ext cx="8207375" cy="4248150"/>
          </a:xfrm>
          <a:prstGeom prst="rect">
            <a:avLst/>
          </a:prstGeom>
          <a:gradFill flip="none" rotWithShape="1">
            <a:gsLst>
              <a:gs pos="0">
                <a:srgbClr val="3D003E">
                  <a:alpha val="65000"/>
                </a:srgbClr>
              </a:gs>
              <a:gs pos="100000">
                <a:srgbClr val="885D7A">
                  <a:alpha val="70000"/>
                </a:srgbClr>
              </a:gs>
            </a:gsLst>
            <a:lin ang="5400000" scaled="0"/>
            <a:tileRect/>
          </a:gradFill>
          <a:ln>
            <a:noFill/>
          </a:ln>
          <a:effectLst/>
          <a:extLst/>
        </p:spPr>
        <p:txBody>
          <a:bodyPr>
            <a:spAutoFit/>
          </a:bodyPr>
          <a:lstStyle/>
          <a:p>
            <a:pPr algn="ctr">
              <a:defRPr/>
            </a:pPr>
            <a:endParaRPr lang="en-US" sz="3600" b="1" dirty="0">
              <a:solidFill>
                <a:srgbClr val="FFFFFF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639341"/>
            <a:ext cx="8064896" cy="4453955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2pPr>
            <a:lvl3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3pPr>
            <a:lvl4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4pPr>
            <a:lvl5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5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273286065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solidFill>
                  <a:srgbClr val="B2DD52"/>
                </a:solidFill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609600"/>
            <a:ext cx="8153400" cy="5638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899308992"/>
      </p:ext>
    </p:extLst>
  </p:cSld>
  <p:clrMapOvr>
    <a:masterClrMapping/>
  </p:clrMapOvr>
  <p:transition spd="med"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solidFill>
                  <a:srgbClr val="B2DD52"/>
                </a:solidFill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533400"/>
            <a:ext cx="4191000" cy="55626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533400"/>
            <a:ext cx="4191000" cy="55626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193780580"/>
      </p:ext>
    </p:extLst>
  </p:cSld>
  <p:clrMapOvr>
    <a:masterClrMapping/>
  </p:clrMapOvr>
  <p:transition spd="med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533400"/>
            <a:ext cx="4191000" cy="55626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533400"/>
            <a:ext cx="4191000" cy="27051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390900"/>
            <a:ext cx="4191000" cy="27051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61671248"/>
      </p:ext>
    </p:extLst>
  </p:cSld>
  <p:clrMapOvr>
    <a:masterClrMapping/>
  </p:clrMapOvr>
  <p:transition spd="med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8" r:id="rId5"/>
    <p:sldLayoutId id="2147483759" r:id="rId6"/>
    <p:sldLayoutId id="2147483760" r:id="rId7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800" b="1">
          <a:solidFill>
            <a:srgbClr val="FFCC00"/>
          </a:solidFill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latin typeface="BlackChancery"/>
          <a:ea typeface="+mj-ea"/>
          <a:cs typeface="BlackChancery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800" b="1">
          <a:solidFill>
            <a:schemeClr val="bg1"/>
          </a:solidFill>
          <a:latin typeface="VIPER NORA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800" b="1">
          <a:solidFill>
            <a:schemeClr val="bg1"/>
          </a:solidFill>
          <a:latin typeface="VIPER NORA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800" b="1">
          <a:solidFill>
            <a:schemeClr val="bg1"/>
          </a:solidFill>
          <a:latin typeface="VIPER NORA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800" b="1">
          <a:solidFill>
            <a:schemeClr val="bg1"/>
          </a:solidFill>
          <a:latin typeface="VIPER NORA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800" b="1">
          <a:solidFill>
            <a:schemeClr val="bg1"/>
          </a:solidFill>
          <a:latin typeface="Papyrus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800" b="1">
          <a:solidFill>
            <a:schemeClr val="bg1"/>
          </a:solidFill>
          <a:latin typeface="Papyrus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800" b="1">
          <a:solidFill>
            <a:schemeClr val="bg1"/>
          </a:solidFill>
          <a:latin typeface="Papyrus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800" b="1">
          <a:solidFill>
            <a:schemeClr val="bg1"/>
          </a:solidFill>
          <a:latin typeface="Papyrus" charset="0"/>
          <a:ea typeface="ＭＳ Ｐゴシック" charset="0"/>
        </a:defRPr>
      </a:lvl9pPr>
    </p:titleStyle>
    <p:bodyStyle>
      <a:lvl1pPr marL="342900" indent="-3429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ＭＳ Ｐゴシック" charset="0"/>
        </a:defRPr>
      </a:lvl1pPr>
      <a:lvl2pPr marL="742950" indent="-285750" algn="l" rtl="0" eaLnBrk="1" fontAlgn="base" hangingPunct="1">
        <a:spcBef>
          <a:spcPct val="0"/>
        </a:spcBef>
        <a:spcAft>
          <a:spcPct val="0"/>
        </a:spcAft>
        <a:buChar char="–"/>
        <a:defRPr sz="2800" b="1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Arial" charset="0"/>
          <a:ea typeface="+mn-ea"/>
        </a:defRPr>
      </a:lvl2pPr>
      <a:lvl3pPr marL="1143000" indent="-228600" algn="l" rtl="0" eaLnBrk="1" fontAlgn="base" hangingPunct="1">
        <a:spcBef>
          <a:spcPct val="0"/>
        </a:spcBef>
        <a:spcAft>
          <a:spcPct val="0"/>
        </a:spcAft>
        <a:buChar char="•"/>
        <a:defRPr sz="2400" b="1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Arial" charset="0"/>
          <a:ea typeface="+mn-ea"/>
        </a:defRPr>
      </a:lvl3pPr>
      <a:lvl4pPr marL="1600200" indent="-228600" algn="l" rtl="0" eaLnBrk="1" fontAlgn="base" hangingPunct="1">
        <a:spcBef>
          <a:spcPct val="0"/>
        </a:spcBef>
        <a:spcAft>
          <a:spcPct val="0"/>
        </a:spcAft>
        <a:buChar char="–"/>
        <a:defRPr sz="2000" b="1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Arial" charset="0"/>
          <a:ea typeface="+mn-ea"/>
        </a:defRPr>
      </a:lvl4pPr>
      <a:lvl5pPr marL="2057400" indent="-228600" algn="l" rtl="0" eaLnBrk="1" fontAlgn="base" hangingPunct="1">
        <a:spcBef>
          <a:spcPct val="0"/>
        </a:spcBef>
        <a:spcAft>
          <a:spcPct val="0"/>
        </a:spcAft>
        <a:buChar char="»"/>
        <a:defRPr sz="2000" b="1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Arial" charset="0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Arial" charset="0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Arial" charset="0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Arial" charset="0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Arial" charset="0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The Waiting Game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John 11:1-54</a:t>
            </a:r>
            <a:endParaRPr lang="en-GB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611188" y="2636838"/>
            <a:ext cx="8137525" cy="1431161"/>
          </a:xfrm>
          <a:prstGeom prst="rect">
            <a:avLst/>
          </a:prstGeom>
          <a:gradFill flip="none" rotWithShape="1">
            <a:gsLst>
              <a:gs pos="0">
                <a:srgbClr val="3D003E">
                  <a:alpha val="50000"/>
                </a:srgbClr>
              </a:gs>
              <a:gs pos="100000">
                <a:srgbClr val="885D7A">
                  <a:alpha val="65000"/>
                </a:srgbClr>
              </a:gs>
            </a:gsLst>
            <a:lin ang="5400000" scaled="0"/>
            <a:tileRect/>
          </a:gradFill>
          <a:ln>
            <a:noFill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sz="2900" b="1" dirty="0" smtClean="0">
                <a:solidFill>
                  <a:srgbClr val="FFCC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rebuchet MS"/>
                <a:cs typeface="Trebuchet MS"/>
              </a:rPr>
              <a:t>So when he heard that Lazarus was sick, he stayed where he was two more days,</a:t>
            </a:r>
          </a:p>
          <a:p>
            <a:pPr>
              <a:defRPr/>
            </a:pPr>
            <a:r>
              <a:rPr lang="en-GB" sz="2900" b="1" dirty="0" smtClean="0">
                <a:solidFill>
                  <a:srgbClr val="FFCC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rebuchet MS"/>
                <a:cs typeface="Trebuchet MS"/>
              </a:rPr>
              <a:t>						John 11:6</a:t>
            </a:r>
            <a:endParaRPr lang="en-US" sz="2900" b="1" dirty="0">
              <a:solidFill>
                <a:srgbClr val="FFCC00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Trebuchet MS"/>
              <a:cs typeface="Trebuchet MS"/>
            </a:endParaRP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539750" y="620713"/>
            <a:ext cx="6913563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4800" b="1" dirty="0" smtClean="0">
                <a:solidFill>
                  <a:srgbClr val="FFCC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BlackChancery"/>
                <a:cs typeface="BlackChancery"/>
              </a:rPr>
              <a:t>The Waiting Game </a:t>
            </a:r>
            <a:endParaRPr lang="en-US" sz="4800" b="1" dirty="0">
              <a:solidFill>
                <a:srgbClr val="FFCC00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BlackChancery"/>
              <a:cs typeface="BlackChancery"/>
            </a:endParaRP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873125" y="1484313"/>
            <a:ext cx="74168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3600" dirty="0" smtClean="0">
                <a:solidFill>
                  <a:srgbClr val="FFFFFF"/>
                </a:solidFill>
                <a:latin typeface="Arial"/>
                <a:cs typeface="Arial"/>
              </a:rPr>
              <a:t>Who was waiting and how?</a:t>
            </a:r>
            <a:endParaRPr lang="en-US" sz="1200" dirty="0">
              <a:solidFill>
                <a:srgbClr val="FFFFFF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84622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611188" y="2636838"/>
            <a:ext cx="8137525" cy="1877437"/>
          </a:xfrm>
          <a:prstGeom prst="rect">
            <a:avLst/>
          </a:prstGeom>
          <a:gradFill flip="none" rotWithShape="1">
            <a:gsLst>
              <a:gs pos="0">
                <a:srgbClr val="3D003E">
                  <a:alpha val="50000"/>
                </a:srgbClr>
              </a:gs>
              <a:gs pos="100000">
                <a:srgbClr val="885D7A">
                  <a:alpha val="65000"/>
                </a:srgbClr>
              </a:gs>
            </a:gsLst>
            <a:lin ang="5400000" scaled="0"/>
            <a:tileRect/>
          </a:gradFill>
          <a:ln>
            <a:noFill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sz="2900" b="1" dirty="0" smtClean="0">
                <a:solidFill>
                  <a:srgbClr val="FFCC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rebuchet MS"/>
                <a:cs typeface="Trebuchet MS"/>
              </a:rPr>
              <a:t> Jesus said, “This sickness will not end in death. No, it is for God’s glory so that God’s Son may be glorified through it.” </a:t>
            </a:r>
          </a:p>
          <a:p>
            <a:pPr>
              <a:defRPr/>
            </a:pPr>
            <a:r>
              <a:rPr lang="en-GB" sz="2900" b="1" dirty="0" smtClean="0">
                <a:solidFill>
                  <a:srgbClr val="FFCC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rebuchet MS"/>
                <a:cs typeface="Trebuchet MS"/>
              </a:rPr>
              <a:t>						John 11:4</a:t>
            </a:r>
            <a:endParaRPr lang="en-US" sz="2900" b="1" dirty="0">
              <a:solidFill>
                <a:srgbClr val="FFCC00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Trebuchet MS"/>
              <a:cs typeface="Trebuchet MS"/>
            </a:endParaRP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539750" y="620713"/>
            <a:ext cx="6913563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4800" b="1" dirty="0" smtClean="0">
                <a:solidFill>
                  <a:srgbClr val="FFCC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BlackChancery"/>
                <a:cs typeface="BlackChancery"/>
              </a:rPr>
              <a:t>The Waiting Game </a:t>
            </a:r>
            <a:endParaRPr lang="en-US" sz="4800" b="1" dirty="0">
              <a:solidFill>
                <a:srgbClr val="FFCC00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BlackChancery"/>
              <a:cs typeface="BlackChancery"/>
            </a:endParaRP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873125" y="1484313"/>
            <a:ext cx="74168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3600" dirty="0" smtClean="0">
                <a:solidFill>
                  <a:srgbClr val="FFFFFF"/>
                </a:solidFill>
                <a:latin typeface="Arial"/>
                <a:cs typeface="Arial"/>
              </a:rPr>
              <a:t>Who was waiting and how?</a:t>
            </a:r>
            <a:endParaRPr lang="en-US" sz="1200" dirty="0">
              <a:solidFill>
                <a:srgbClr val="FFFFFF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84622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9552" y="1988839"/>
            <a:ext cx="8064896" cy="4104457"/>
          </a:xfrm>
        </p:spPr>
        <p:txBody>
          <a:bodyPr/>
          <a:lstStyle/>
          <a:p>
            <a:pPr algn="l"/>
            <a:r>
              <a:rPr lang="en-GB" dirty="0" smtClean="0"/>
              <a:t>What are you </a:t>
            </a:r>
          </a:p>
          <a:p>
            <a:pPr algn="l"/>
            <a:r>
              <a:rPr lang="en-GB" dirty="0" smtClean="0"/>
              <a:t>			waiting for?</a:t>
            </a:r>
          </a:p>
          <a:p>
            <a:pPr algn="r"/>
            <a:endParaRPr lang="en-GB" dirty="0" smtClean="0"/>
          </a:p>
          <a:p>
            <a:r>
              <a:rPr lang="en-GB" dirty="0" smtClean="0"/>
              <a:t>How do you react</a:t>
            </a:r>
          </a:p>
          <a:p>
            <a:pPr algn="r"/>
            <a:r>
              <a:rPr lang="en-GB" dirty="0" smtClean="0"/>
              <a:t>In your waiting?</a:t>
            </a:r>
            <a:endParaRPr lang="en-GB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611188" y="2636838"/>
            <a:ext cx="8137525" cy="1431161"/>
          </a:xfrm>
          <a:prstGeom prst="rect">
            <a:avLst/>
          </a:prstGeom>
          <a:gradFill flip="none" rotWithShape="1">
            <a:gsLst>
              <a:gs pos="0">
                <a:srgbClr val="3D003E">
                  <a:alpha val="50000"/>
                </a:srgbClr>
              </a:gs>
              <a:gs pos="100000">
                <a:srgbClr val="885D7A">
                  <a:alpha val="65000"/>
                </a:srgbClr>
              </a:gs>
            </a:gsLst>
            <a:lin ang="5400000" scaled="0"/>
            <a:tileRect/>
          </a:gradFill>
          <a:ln>
            <a:noFill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sz="2900" b="1" dirty="0" smtClean="0">
                <a:solidFill>
                  <a:srgbClr val="FFCC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rebuchet MS"/>
                <a:cs typeface="Trebuchet MS"/>
              </a:rPr>
              <a:t> “Lord,” Martha said to Jesus, “if you had been here, my brother would not have died.</a:t>
            </a:r>
          </a:p>
          <a:p>
            <a:pPr>
              <a:defRPr/>
            </a:pPr>
            <a:r>
              <a:rPr lang="en-GB" sz="2900" b="1" dirty="0" smtClean="0">
                <a:solidFill>
                  <a:srgbClr val="FFCC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rebuchet MS"/>
                <a:cs typeface="Trebuchet MS"/>
              </a:rPr>
              <a:t>						John 11:21</a:t>
            </a:r>
            <a:endParaRPr lang="en-US" sz="2900" b="1" dirty="0">
              <a:solidFill>
                <a:srgbClr val="FFCC00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Trebuchet MS"/>
              <a:cs typeface="Trebuchet MS"/>
            </a:endParaRP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539750" y="620713"/>
            <a:ext cx="6913563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4800" b="1" dirty="0" smtClean="0">
                <a:solidFill>
                  <a:srgbClr val="FFCC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BlackChancery"/>
                <a:cs typeface="BlackChancery"/>
              </a:rPr>
              <a:t>The Waiting Game </a:t>
            </a:r>
            <a:endParaRPr lang="en-US" sz="4800" b="1" dirty="0">
              <a:solidFill>
                <a:srgbClr val="FFCC00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BlackChancery"/>
              <a:cs typeface="BlackChancery"/>
            </a:endParaRP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873125" y="1484313"/>
            <a:ext cx="74168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3600" dirty="0" smtClean="0">
                <a:solidFill>
                  <a:srgbClr val="FFFFFF"/>
                </a:solidFill>
                <a:latin typeface="Arial"/>
                <a:cs typeface="Arial"/>
              </a:rPr>
              <a:t>The waiting is over</a:t>
            </a:r>
            <a:endParaRPr lang="en-US" sz="1200" dirty="0">
              <a:solidFill>
                <a:srgbClr val="FFFFFF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84622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611188" y="2636838"/>
            <a:ext cx="8137525" cy="1431161"/>
          </a:xfrm>
          <a:prstGeom prst="rect">
            <a:avLst/>
          </a:prstGeom>
          <a:gradFill flip="none" rotWithShape="1">
            <a:gsLst>
              <a:gs pos="0">
                <a:srgbClr val="3D003E">
                  <a:alpha val="50000"/>
                </a:srgbClr>
              </a:gs>
              <a:gs pos="100000">
                <a:srgbClr val="885D7A">
                  <a:alpha val="65000"/>
                </a:srgbClr>
              </a:gs>
            </a:gsLst>
            <a:lin ang="5400000" scaled="0"/>
            <a:tileRect/>
          </a:gradFill>
          <a:ln>
            <a:noFill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sz="2900" b="1" dirty="0" smtClean="0">
                <a:solidFill>
                  <a:srgbClr val="FFCC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rebuchet MS"/>
                <a:cs typeface="Trebuchet MS"/>
              </a:rPr>
              <a:t>‘But I know that even now God will give you whatever you ask.’</a:t>
            </a:r>
          </a:p>
          <a:p>
            <a:pPr>
              <a:defRPr/>
            </a:pPr>
            <a:r>
              <a:rPr lang="en-GB" sz="2900" b="1" dirty="0" smtClean="0">
                <a:solidFill>
                  <a:srgbClr val="FFCC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rebuchet MS"/>
                <a:cs typeface="Trebuchet MS"/>
              </a:rPr>
              <a:t>						John 11:22</a:t>
            </a:r>
            <a:endParaRPr lang="en-US" sz="2900" b="1" dirty="0">
              <a:solidFill>
                <a:srgbClr val="FFCC00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Trebuchet MS"/>
              <a:cs typeface="Trebuchet MS"/>
            </a:endParaRP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539750" y="620713"/>
            <a:ext cx="6913563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4800" b="1" dirty="0" smtClean="0">
                <a:solidFill>
                  <a:srgbClr val="FFCC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BlackChancery"/>
                <a:cs typeface="BlackChancery"/>
              </a:rPr>
              <a:t>The Waiting Game </a:t>
            </a:r>
            <a:endParaRPr lang="en-US" sz="4800" b="1" dirty="0">
              <a:solidFill>
                <a:srgbClr val="FFCC00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BlackChancery"/>
              <a:cs typeface="BlackChancery"/>
            </a:endParaRP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873125" y="1484313"/>
            <a:ext cx="74168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3600" dirty="0" smtClean="0">
                <a:solidFill>
                  <a:srgbClr val="FFFFFF"/>
                </a:solidFill>
                <a:latin typeface="Arial"/>
                <a:cs typeface="Arial"/>
              </a:rPr>
              <a:t>The waiting is over</a:t>
            </a:r>
            <a:endParaRPr lang="en-US" sz="1200" dirty="0">
              <a:solidFill>
                <a:srgbClr val="FFFFFF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84622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611188" y="2636838"/>
            <a:ext cx="8137525" cy="2323713"/>
          </a:xfrm>
          <a:prstGeom prst="rect">
            <a:avLst/>
          </a:prstGeom>
          <a:gradFill flip="none" rotWithShape="1">
            <a:gsLst>
              <a:gs pos="0">
                <a:srgbClr val="3D003E">
                  <a:alpha val="50000"/>
                </a:srgbClr>
              </a:gs>
              <a:gs pos="100000">
                <a:srgbClr val="885D7A">
                  <a:alpha val="65000"/>
                </a:srgbClr>
              </a:gs>
            </a:gsLst>
            <a:lin ang="5400000" scaled="0"/>
            <a:tileRect/>
          </a:gradFill>
          <a:ln>
            <a:noFill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sz="2900" b="1" dirty="0" smtClean="0">
                <a:solidFill>
                  <a:srgbClr val="FFCC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rebuchet MS"/>
                <a:cs typeface="Trebuchet MS"/>
              </a:rPr>
              <a:t> ‘I am the resurrection and the life. The one who believes in me will live, even though they die;  and whoever lives by believing in me will never die’…..</a:t>
            </a:r>
          </a:p>
          <a:p>
            <a:pPr>
              <a:defRPr/>
            </a:pPr>
            <a:r>
              <a:rPr lang="en-GB" sz="2900" b="1" dirty="0" smtClean="0">
                <a:solidFill>
                  <a:srgbClr val="FFCC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rebuchet MS"/>
                <a:cs typeface="Trebuchet MS"/>
              </a:rPr>
              <a:t>					John 11:25-26</a:t>
            </a:r>
            <a:endParaRPr lang="en-US" sz="2900" b="1" dirty="0">
              <a:solidFill>
                <a:srgbClr val="FFCC00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Trebuchet MS"/>
              <a:cs typeface="Trebuchet MS"/>
            </a:endParaRP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539750" y="620713"/>
            <a:ext cx="6913563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4800" b="1" dirty="0" smtClean="0">
                <a:solidFill>
                  <a:srgbClr val="FFCC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BlackChancery"/>
                <a:cs typeface="BlackChancery"/>
              </a:rPr>
              <a:t>The Waiting Game </a:t>
            </a:r>
            <a:endParaRPr lang="en-US" sz="4800" b="1" dirty="0">
              <a:solidFill>
                <a:srgbClr val="FFCC00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BlackChancery"/>
              <a:cs typeface="BlackChancery"/>
            </a:endParaRP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873125" y="1484313"/>
            <a:ext cx="74168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3600" dirty="0" smtClean="0">
                <a:solidFill>
                  <a:srgbClr val="FFFFFF"/>
                </a:solidFill>
                <a:latin typeface="Arial"/>
                <a:cs typeface="Arial"/>
              </a:rPr>
              <a:t>The waiting is over</a:t>
            </a:r>
            <a:endParaRPr lang="en-US" sz="1200" dirty="0">
              <a:solidFill>
                <a:srgbClr val="FFFFFF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84622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611188" y="2636838"/>
            <a:ext cx="8137525" cy="984885"/>
          </a:xfrm>
          <a:prstGeom prst="rect">
            <a:avLst/>
          </a:prstGeom>
          <a:gradFill flip="none" rotWithShape="1">
            <a:gsLst>
              <a:gs pos="0">
                <a:srgbClr val="3D003E">
                  <a:alpha val="50000"/>
                </a:srgbClr>
              </a:gs>
              <a:gs pos="100000">
                <a:srgbClr val="885D7A">
                  <a:alpha val="65000"/>
                </a:srgbClr>
              </a:gs>
            </a:gsLst>
            <a:lin ang="5400000" scaled="0"/>
            <a:tileRect/>
          </a:gradFill>
          <a:ln>
            <a:noFill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sz="2900" b="1" dirty="0" smtClean="0">
                <a:solidFill>
                  <a:srgbClr val="FFCC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rebuchet MS"/>
                <a:cs typeface="Trebuchet MS"/>
              </a:rPr>
              <a:t>…. Do you believe this?’</a:t>
            </a:r>
          </a:p>
          <a:p>
            <a:pPr>
              <a:defRPr/>
            </a:pPr>
            <a:r>
              <a:rPr lang="en-GB" sz="2900" b="1" dirty="0" smtClean="0">
                <a:solidFill>
                  <a:srgbClr val="FFCC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rebuchet MS"/>
                <a:cs typeface="Trebuchet MS"/>
              </a:rPr>
              <a:t>						John 11:26</a:t>
            </a:r>
            <a:endParaRPr lang="en-US" sz="2900" b="1" dirty="0">
              <a:solidFill>
                <a:srgbClr val="FFCC00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Trebuchet MS"/>
              <a:cs typeface="Trebuchet MS"/>
            </a:endParaRP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539750" y="620713"/>
            <a:ext cx="6913563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4800" b="1" dirty="0" smtClean="0">
                <a:solidFill>
                  <a:srgbClr val="FFCC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BlackChancery"/>
                <a:cs typeface="BlackChancery"/>
              </a:rPr>
              <a:t>The Waiting Game </a:t>
            </a:r>
            <a:endParaRPr lang="en-US" sz="4800" b="1" dirty="0">
              <a:solidFill>
                <a:srgbClr val="FFCC00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BlackChancery"/>
              <a:cs typeface="BlackChancery"/>
            </a:endParaRP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873125" y="1484313"/>
            <a:ext cx="74168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3600" dirty="0" smtClean="0">
                <a:solidFill>
                  <a:srgbClr val="FFFFFF"/>
                </a:solidFill>
                <a:latin typeface="Arial"/>
                <a:cs typeface="Arial"/>
              </a:rPr>
              <a:t>The waiting is over</a:t>
            </a:r>
            <a:endParaRPr lang="en-US" sz="1200" dirty="0">
              <a:solidFill>
                <a:srgbClr val="FFFFFF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84622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611188" y="2636838"/>
            <a:ext cx="8137525" cy="1877437"/>
          </a:xfrm>
          <a:prstGeom prst="rect">
            <a:avLst/>
          </a:prstGeom>
          <a:gradFill flip="none" rotWithShape="1">
            <a:gsLst>
              <a:gs pos="0">
                <a:srgbClr val="3D003E">
                  <a:alpha val="50000"/>
                </a:srgbClr>
              </a:gs>
              <a:gs pos="100000">
                <a:srgbClr val="885D7A">
                  <a:alpha val="65000"/>
                </a:srgbClr>
              </a:gs>
            </a:gsLst>
            <a:lin ang="5400000" scaled="0"/>
            <a:tileRect/>
          </a:gradFill>
          <a:ln>
            <a:noFill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sz="2900" b="1" dirty="0" smtClean="0">
                <a:solidFill>
                  <a:srgbClr val="FFCC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rebuchet MS"/>
                <a:cs typeface="Trebuchet MS"/>
              </a:rPr>
              <a:t>“Yes, Lord,” she replied, “I believe that you are the Messiah, the Son of God, who is to come into the world.”</a:t>
            </a:r>
          </a:p>
          <a:p>
            <a:pPr>
              <a:defRPr/>
            </a:pPr>
            <a:r>
              <a:rPr lang="en-GB" sz="2900" b="1" dirty="0" smtClean="0">
                <a:solidFill>
                  <a:srgbClr val="FFCC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rebuchet MS"/>
                <a:cs typeface="Trebuchet MS"/>
              </a:rPr>
              <a:t>						John 11:27</a:t>
            </a:r>
            <a:endParaRPr lang="en-US" sz="2900" b="1" dirty="0">
              <a:solidFill>
                <a:srgbClr val="FFCC00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Trebuchet MS"/>
              <a:cs typeface="Trebuchet MS"/>
            </a:endParaRP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539750" y="620713"/>
            <a:ext cx="6913563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4800" b="1" dirty="0" smtClean="0">
                <a:solidFill>
                  <a:srgbClr val="FFCC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BlackChancery"/>
                <a:cs typeface="BlackChancery"/>
              </a:rPr>
              <a:t>The Waiting Game </a:t>
            </a:r>
            <a:endParaRPr lang="en-US" sz="4800" b="1" dirty="0">
              <a:solidFill>
                <a:srgbClr val="FFCC00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BlackChancery"/>
              <a:cs typeface="BlackChancery"/>
            </a:endParaRP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873125" y="1484313"/>
            <a:ext cx="74168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3600" dirty="0" smtClean="0">
                <a:solidFill>
                  <a:srgbClr val="FFFFFF"/>
                </a:solidFill>
                <a:latin typeface="Arial"/>
                <a:cs typeface="Arial"/>
              </a:rPr>
              <a:t>The waiting is over</a:t>
            </a:r>
            <a:endParaRPr lang="en-US" sz="1200" dirty="0">
              <a:solidFill>
                <a:srgbClr val="FFFFFF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84622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GB" dirty="0" smtClean="0"/>
              <a:t>Her belief……</a:t>
            </a:r>
          </a:p>
          <a:p>
            <a:pPr algn="l"/>
            <a:r>
              <a:rPr lang="en-GB" dirty="0" smtClean="0"/>
              <a:t>			restored her hope</a:t>
            </a:r>
            <a:endParaRPr lang="en-GB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611188" y="2636838"/>
            <a:ext cx="8137525" cy="1431161"/>
          </a:xfrm>
          <a:prstGeom prst="rect">
            <a:avLst/>
          </a:prstGeom>
          <a:gradFill flip="none" rotWithShape="1">
            <a:gsLst>
              <a:gs pos="0">
                <a:srgbClr val="3D003E">
                  <a:alpha val="50000"/>
                </a:srgbClr>
              </a:gs>
              <a:gs pos="100000">
                <a:srgbClr val="885D7A">
                  <a:alpha val="65000"/>
                </a:srgbClr>
              </a:gs>
            </a:gsLst>
            <a:lin ang="5400000" scaled="0"/>
            <a:tileRect/>
          </a:gradFill>
          <a:ln>
            <a:noFill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sz="2900" b="1" dirty="0" smtClean="0">
                <a:solidFill>
                  <a:srgbClr val="FFCC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rebuchet MS"/>
                <a:cs typeface="Trebuchet MS"/>
              </a:rPr>
              <a:t>Lord, if you had been here, my brother would not have died.”		</a:t>
            </a:r>
          </a:p>
          <a:p>
            <a:pPr>
              <a:defRPr/>
            </a:pPr>
            <a:r>
              <a:rPr lang="en-GB" sz="2900" b="1" dirty="0" smtClean="0">
                <a:solidFill>
                  <a:srgbClr val="FFCC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rebuchet MS"/>
                <a:cs typeface="Trebuchet MS"/>
              </a:rPr>
              <a:t>						John 11:32</a:t>
            </a:r>
            <a:endParaRPr lang="en-US" sz="2900" b="1" dirty="0">
              <a:solidFill>
                <a:srgbClr val="FFCC00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Trebuchet MS"/>
              <a:cs typeface="Trebuchet MS"/>
            </a:endParaRP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539750" y="620713"/>
            <a:ext cx="6913563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4800" b="1" dirty="0" smtClean="0">
                <a:solidFill>
                  <a:srgbClr val="FFCC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BlackChancery"/>
                <a:cs typeface="BlackChancery"/>
              </a:rPr>
              <a:t>The Waiting Game </a:t>
            </a:r>
            <a:endParaRPr lang="en-US" sz="4800" b="1" dirty="0">
              <a:solidFill>
                <a:srgbClr val="FFCC00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BlackChancery"/>
              <a:cs typeface="BlackChancery"/>
            </a:endParaRP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873125" y="1484313"/>
            <a:ext cx="74168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3600" dirty="0" smtClean="0">
                <a:solidFill>
                  <a:srgbClr val="FFFFFF"/>
                </a:solidFill>
                <a:latin typeface="Arial"/>
                <a:cs typeface="Arial"/>
              </a:rPr>
              <a:t>The waiting is over</a:t>
            </a:r>
            <a:endParaRPr lang="en-US" sz="1200" dirty="0">
              <a:solidFill>
                <a:srgbClr val="FFFFFF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84622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611188" y="2636838"/>
            <a:ext cx="8137525" cy="984885"/>
          </a:xfrm>
          <a:prstGeom prst="rect">
            <a:avLst/>
          </a:prstGeom>
          <a:gradFill flip="none" rotWithShape="1">
            <a:gsLst>
              <a:gs pos="0">
                <a:srgbClr val="3D003E">
                  <a:alpha val="50000"/>
                </a:srgbClr>
              </a:gs>
              <a:gs pos="100000">
                <a:srgbClr val="885D7A">
                  <a:alpha val="65000"/>
                </a:srgbClr>
              </a:gs>
            </a:gsLst>
            <a:lin ang="5400000" scaled="0"/>
            <a:tileRect/>
          </a:gradFill>
          <a:ln>
            <a:noFill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sz="2900" b="1" dirty="0" smtClean="0">
                <a:solidFill>
                  <a:srgbClr val="FFCC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rebuchet MS"/>
                <a:cs typeface="Trebuchet MS"/>
              </a:rPr>
              <a:t>Now a man named Lazarus was sick.</a:t>
            </a:r>
          </a:p>
          <a:p>
            <a:pPr>
              <a:defRPr/>
            </a:pPr>
            <a:r>
              <a:rPr lang="en-GB" sz="2900" b="1" dirty="0" smtClean="0">
                <a:solidFill>
                  <a:srgbClr val="FFCC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rebuchet MS"/>
                <a:cs typeface="Trebuchet MS"/>
              </a:rPr>
              <a:t>						John 11:1</a:t>
            </a:r>
            <a:endParaRPr lang="en-US" sz="2900" b="1" dirty="0">
              <a:solidFill>
                <a:srgbClr val="FFCC00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Trebuchet MS"/>
              <a:cs typeface="Trebuchet MS"/>
            </a:endParaRP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539750" y="620713"/>
            <a:ext cx="6913563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4800" b="1" dirty="0" smtClean="0">
                <a:solidFill>
                  <a:srgbClr val="FFCC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BlackChancery"/>
                <a:cs typeface="BlackChancery"/>
              </a:rPr>
              <a:t>The Waiting Game </a:t>
            </a:r>
            <a:endParaRPr lang="en-US" sz="4800" b="1" dirty="0">
              <a:solidFill>
                <a:srgbClr val="FFCC00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BlackChancery"/>
              <a:cs typeface="BlackChancery"/>
            </a:endParaRP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873125" y="1484313"/>
            <a:ext cx="74168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3600" dirty="0" smtClean="0">
                <a:solidFill>
                  <a:srgbClr val="FFFFFF"/>
                </a:solidFill>
                <a:latin typeface="Arial"/>
                <a:cs typeface="Arial"/>
              </a:rPr>
              <a:t>Who was waiting and how?</a:t>
            </a:r>
            <a:endParaRPr lang="en-US" sz="1200" dirty="0">
              <a:solidFill>
                <a:srgbClr val="FFFFFF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8462230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animBg="1"/>
      <p:bldP spid="2053" grpId="0"/>
      <p:bldP spid="205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611188" y="2636838"/>
            <a:ext cx="8137525" cy="984885"/>
          </a:xfrm>
          <a:prstGeom prst="rect">
            <a:avLst/>
          </a:prstGeom>
          <a:gradFill flip="none" rotWithShape="1">
            <a:gsLst>
              <a:gs pos="0">
                <a:srgbClr val="3D003E">
                  <a:alpha val="50000"/>
                </a:srgbClr>
              </a:gs>
              <a:gs pos="100000">
                <a:srgbClr val="885D7A">
                  <a:alpha val="65000"/>
                </a:srgbClr>
              </a:gs>
            </a:gsLst>
            <a:lin ang="5400000" scaled="0"/>
            <a:tileRect/>
          </a:gradFill>
          <a:ln>
            <a:noFill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sz="2900" b="1" dirty="0" smtClean="0">
                <a:solidFill>
                  <a:srgbClr val="FFCC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rebuchet MS"/>
                <a:cs typeface="Trebuchet MS"/>
              </a:rPr>
              <a:t>Jesus wept.</a:t>
            </a:r>
          </a:p>
          <a:p>
            <a:pPr>
              <a:defRPr/>
            </a:pPr>
            <a:r>
              <a:rPr lang="en-GB" sz="2900" b="1" dirty="0" smtClean="0">
                <a:solidFill>
                  <a:srgbClr val="FFCC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rebuchet MS"/>
                <a:cs typeface="Trebuchet MS"/>
              </a:rPr>
              <a:t>						John 11:35</a:t>
            </a:r>
            <a:endParaRPr lang="en-US" sz="2900" b="1" dirty="0">
              <a:solidFill>
                <a:srgbClr val="FFCC00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Trebuchet MS"/>
              <a:cs typeface="Trebuchet MS"/>
            </a:endParaRP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539750" y="620713"/>
            <a:ext cx="6913563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4800" b="1" dirty="0" smtClean="0">
                <a:solidFill>
                  <a:srgbClr val="FFCC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BlackChancery"/>
                <a:cs typeface="BlackChancery"/>
              </a:rPr>
              <a:t>The Waiting Game </a:t>
            </a:r>
            <a:endParaRPr lang="en-US" sz="4800" b="1" dirty="0">
              <a:solidFill>
                <a:srgbClr val="FFCC00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BlackChancery"/>
              <a:cs typeface="BlackChancery"/>
            </a:endParaRP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873125" y="1484313"/>
            <a:ext cx="74168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3600" dirty="0" smtClean="0">
                <a:solidFill>
                  <a:srgbClr val="FFFFFF"/>
                </a:solidFill>
                <a:latin typeface="Arial"/>
                <a:cs typeface="Arial"/>
              </a:rPr>
              <a:t>The waiting is over</a:t>
            </a:r>
            <a:endParaRPr lang="en-US" sz="1200" dirty="0">
              <a:solidFill>
                <a:srgbClr val="FFFFFF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84622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611188" y="2636838"/>
            <a:ext cx="8137525" cy="1431161"/>
          </a:xfrm>
          <a:prstGeom prst="rect">
            <a:avLst/>
          </a:prstGeom>
          <a:gradFill flip="none" rotWithShape="1">
            <a:gsLst>
              <a:gs pos="0">
                <a:srgbClr val="3D003E">
                  <a:alpha val="50000"/>
                </a:srgbClr>
              </a:gs>
              <a:gs pos="100000">
                <a:srgbClr val="885D7A">
                  <a:alpha val="65000"/>
                </a:srgbClr>
              </a:gs>
            </a:gsLst>
            <a:lin ang="5400000" scaled="0"/>
            <a:tileRect/>
          </a:gradFill>
          <a:ln>
            <a:noFill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sz="2900" b="1" dirty="0" smtClean="0">
                <a:solidFill>
                  <a:srgbClr val="FFCC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rebuchet MS"/>
                <a:cs typeface="Trebuchet MS"/>
              </a:rPr>
              <a:t> Consider it pure joy, my brothers and sisters, whenever you face trials of many kinds,</a:t>
            </a:r>
          </a:p>
          <a:p>
            <a:pPr>
              <a:defRPr/>
            </a:pPr>
            <a:r>
              <a:rPr lang="en-GB" sz="2900" b="1" dirty="0" smtClean="0">
                <a:solidFill>
                  <a:srgbClr val="FFCC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rebuchet MS"/>
                <a:cs typeface="Trebuchet MS"/>
              </a:rPr>
              <a:t>						James 1:2</a:t>
            </a:r>
            <a:endParaRPr lang="en-US" sz="2900" b="1" dirty="0">
              <a:solidFill>
                <a:srgbClr val="FFCC00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Trebuchet MS"/>
              <a:cs typeface="Trebuchet MS"/>
            </a:endParaRP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539750" y="620713"/>
            <a:ext cx="6913563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4800" b="1" dirty="0" smtClean="0">
                <a:solidFill>
                  <a:srgbClr val="FFCC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BlackChancery"/>
                <a:cs typeface="BlackChancery"/>
              </a:rPr>
              <a:t>The Waiting Game </a:t>
            </a:r>
            <a:endParaRPr lang="en-US" sz="4800" b="1" dirty="0">
              <a:solidFill>
                <a:srgbClr val="FFCC00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BlackChancery"/>
              <a:cs typeface="BlackChancery"/>
            </a:endParaRP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873125" y="1484313"/>
            <a:ext cx="74168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3600" dirty="0" smtClean="0">
                <a:solidFill>
                  <a:srgbClr val="FFFFFF"/>
                </a:solidFill>
                <a:latin typeface="Arial"/>
                <a:cs typeface="Arial"/>
              </a:rPr>
              <a:t>The waiting is over</a:t>
            </a:r>
            <a:endParaRPr lang="en-US" sz="1200" dirty="0">
              <a:solidFill>
                <a:srgbClr val="FFFFFF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84622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611188" y="2636838"/>
            <a:ext cx="8137525" cy="2323713"/>
          </a:xfrm>
          <a:prstGeom prst="rect">
            <a:avLst/>
          </a:prstGeom>
          <a:gradFill flip="none" rotWithShape="1">
            <a:gsLst>
              <a:gs pos="0">
                <a:srgbClr val="3D003E">
                  <a:alpha val="50000"/>
                </a:srgbClr>
              </a:gs>
              <a:gs pos="100000">
                <a:srgbClr val="885D7A">
                  <a:alpha val="65000"/>
                </a:srgbClr>
              </a:gs>
            </a:gsLst>
            <a:lin ang="5400000" scaled="0"/>
            <a:tileRect/>
          </a:gradFill>
          <a:ln>
            <a:noFill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sz="2900" b="1" dirty="0" smtClean="0">
                <a:solidFill>
                  <a:srgbClr val="FFCC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rebuchet MS"/>
                <a:cs typeface="Trebuchet MS"/>
              </a:rPr>
              <a:t> ‘I am the resurrection and the life. The one who believes in me will live, even though they die;  and whoever lives by believing in me will never die’…..</a:t>
            </a:r>
          </a:p>
          <a:p>
            <a:pPr>
              <a:defRPr/>
            </a:pPr>
            <a:r>
              <a:rPr lang="en-GB" sz="2900" b="1" dirty="0" smtClean="0">
                <a:solidFill>
                  <a:srgbClr val="FFCC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rebuchet MS"/>
                <a:cs typeface="Trebuchet MS"/>
              </a:rPr>
              <a:t>					John 11:25-26</a:t>
            </a:r>
            <a:endParaRPr lang="en-US" sz="2900" b="1" dirty="0">
              <a:solidFill>
                <a:srgbClr val="FFCC00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Trebuchet MS"/>
              <a:cs typeface="Trebuchet MS"/>
            </a:endParaRP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539750" y="620713"/>
            <a:ext cx="6913563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4800" b="1" dirty="0" smtClean="0">
                <a:solidFill>
                  <a:srgbClr val="FFCC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BlackChancery"/>
                <a:cs typeface="BlackChancery"/>
              </a:rPr>
              <a:t>The Waiting Game </a:t>
            </a:r>
            <a:endParaRPr lang="en-US" sz="4800" b="1" dirty="0">
              <a:solidFill>
                <a:srgbClr val="FFCC00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BlackChancery"/>
              <a:cs typeface="BlackChancery"/>
            </a:endParaRP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873125" y="1484313"/>
            <a:ext cx="74168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3600" dirty="0" smtClean="0">
                <a:solidFill>
                  <a:srgbClr val="FFFFFF"/>
                </a:solidFill>
                <a:latin typeface="Arial"/>
                <a:cs typeface="Arial"/>
              </a:rPr>
              <a:t>The waiting is over</a:t>
            </a:r>
            <a:endParaRPr lang="en-US" sz="1200" dirty="0">
              <a:solidFill>
                <a:srgbClr val="FFFFFF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84622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GB" dirty="0" smtClean="0"/>
              <a:t>Do you believe this?</a:t>
            </a:r>
            <a:endParaRPr lang="en-GB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611188" y="2636838"/>
            <a:ext cx="8137525" cy="1431161"/>
          </a:xfrm>
          <a:prstGeom prst="rect">
            <a:avLst/>
          </a:prstGeom>
          <a:gradFill flip="none" rotWithShape="1">
            <a:gsLst>
              <a:gs pos="0">
                <a:srgbClr val="3D003E">
                  <a:alpha val="50000"/>
                </a:srgbClr>
              </a:gs>
              <a:gs pos="100000">
                <a:srgbClr val="885D7A">
                  <a:alpha val="65000"/>
                </a:srgbClr>
              </a:gs>
            </a:gsLst>
            <a:lin ang="5400000" scaled="0"/>
            <a:tileRect/>
          </a:gradFill>
          <a:ln>
            <a:noFill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sz="2900" b="1" dirty="0" smtClean="0">
                <a:solidFill>
                  <a:srgbClr val="FFCC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rebuchet MS"/>
                <a:cs typeface="Trebuchet MS"/>
              </a:rPr>
              <a:t> I wait for the Lord, my whole being waits,</a:t>
            </a:r>
            <a:br>
              <a:rPr lang="en-GB" sz="2900" b="1" dirty="0" smtClean="0">
                <a:solidFill>
                  <a:srgbClr val="FFCC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rebuchet MS"/>
                <a:cs typeface="Trebuchet MS"/>
              </a:rPr>
            </a:br>
            <a:r>
              <a:rPr lang="en-GB" sz="2900" b="1" dirty="0" smtClean="0">
                <a:solidFill>
                  <a:srgbClr val="FFCC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rebuchet MS"/>
                <a:cs typeface="Trebuchet MS"/>
              </a:rPr>
              <a:t>    and in his word I put my hope.</a:t>
            </a:r>
          </a:p>
          <a:p>
            <a:pPr>
              <a:defRPr/>
            </a:pPr>
            <a:r>
              <a:rPr lang="en-GB" sz="2900" b="1" dirty="0" smtClean="0">
                <a:solidFill>
                  <a:srgbClr val="FFCC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rebuchet MS"/>
                <a:cs typeface="Trebuchet MS"/>
              </a:rPr>
              <a:t>						Psalm 130:5</a:t>
            </a:r>
            <a:endParaRPr lang="en-US" sz="2900" b="1" dirty="0">
              <a:solidFill>
                <a:srgbClr val="FFCC00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Trebuchet MS"/>
              <a:cs typeface="Trebuchet MS"/>
            </a:endParaRP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539750" y="620713"/>
            <a:ext cx="6913563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4800" b="1" dirty="0" smtClean="0">
                <a:solidFill>
                  <a:srgbClr val="FFCC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BlackChancery"/>
                <a:cs typeface="BlackChancery"/>
              </a:rPr>
              <a:t>The Waiting Game </a:t>
            </a:r>
            <a:endParaRPr lang="en-US" sz="4800" b="1" dirty="0">
              <a:solidFill>
                <a:srgbClr val="FFCC00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BlackChancery"/>
              <a:cs typeface="BlackChancery"/>
            </a:endParaRP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873125" y="1484313"/>
            <a:ext cx="74168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3600" dirty="0" smtClean="0">
                <a:solidFill>
                  <a:srgbClr val="FFFFFF"/>
                </a:solidFill>
                <a:latin typeface="Arial"/>
                <a:cs typeface="Arial"/>
              </a:rPr>
              <a:t>Waiting on God</a:t>
            </a:r>
            <a:endParaRPr lang="en-US" sz="1200" dirty="0">
              <a:solidFill>
                <a:srgbClr val="FFFFFF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84622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611188" y="2636838"/>
            <a:ext cx="8137525" cy="2323713"/>
          </a:xfrm>
          <a:prstGeom prst="rect">
            <a:avLst/>
          </a:prstGeom>
          <a:gradFill flip="none" rotWithShape="1">
            <a:gsLst>
              <a:gs pos="0">
                <a:srgbClr val="3D003E">
                  <a:alpha val="50000"/>
                </a:srgbClr>
              </a:gs>
              <a:gs pos="100000">
                <a:srgbClr val="885D7A">
                  <a:alpha val="65000"/>
                </a:srgbClr>
              </a:gs>
            </a:gsLst>
            <a:lin ang="5400000" scaled="0"/>
            <a:tileRect/>
          </a:gradFill>
          <a:ln>
            <a:noFill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sz="2900" b="1" dirty="0" smtClean="0">
                <a:solidFill>
                  <a:srgbClr val="FFCC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rebuchet MS"/>
                <a:cs typeface="Trebuchet MS"/>
              </a:rPr>
              <a:t>‘For I know the plans I have for you,’ declares the Lord, ‘plans to prosper you and not to harm you, plans to give you hope and a future.’</a:t>
            </a:r>
          </a:p>
          <a:p>
            <a:pPr>
              <a:defRPr/>
            </a:pPr>
            <a:r>
              <a:rPr lang="en-GB" sz="2900" b="1" dirty="0" smtClean="0">
                <a:solidFill>
                  <a:srgbClr val="FFCC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rebuchet MS"/>
                <a:cs typeface="Trebuchet MS"/>
              </a:rPr>
              <a:t>					Jeremiah 29:11</a:t>
            </a:r>
            <a:endParaRPr lang="en-US" sz="2900" b="1" dirty="0">
              <a:solidFill>
                <a:srgbClr val="FFCC00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Trebuchet MS"/>
              <a:cs typeface="Trebuchet MS"/>
            </a:endParaRP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539750" y="620713"/>
            <a:ext cx="6913563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4800" b="1" dirty="0" smtClean="0">
                <a:solidFill>
                  <a:srgbClr val="FFCC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BlackChancery"/>
                <a:cs typeface="BlackChancery"/>
              </a:rPr>
              <a:t>The Waiting Game </a:t>
            </a:r>
            <a:endParaRPr lang="en-US" sz="4800" b="1" dirty="0">
              <a:solidFill>
                <a:srgbClr val="FFCC00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BlackChancery"/>
              <a:cs typeface="BlackChancery"/>
            </a:endParaRP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873125" y="1484313"/>
            <a:ext cx="74168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3600" dirty="0" smtClean="0">
                <a:solidFill>
                  <a:srgbClr val="FFFFFF"/>
                </a:solidFill>
                <a:latin typeface="Arial"/>
                <a:cs typeface="Arial"/>
              </a:rPr>
              <a:t>Waiting on God</a:t>
            </a:r>
            <a:endParaRPr lang="en-US" sz="1200" dirty="0">
              <a:solidFill>
                <a:srgbClr val="FFFFFF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84622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9552" y="1628800"/>
            <a:ext cx="8064896" cy="4752528"/>
          </a:xfrm>
        </p:spPr>
        <p:txBody>
          <a:bodyPr/>
          <a:lstStyle/>
          <a:p>
            <a:pPr algn="l">
              <a:buFont typeface="Arial" pitchFamily="34" charset="0"/>
              <a:buChar char="•"/>
            </a:pPr>
            <a:r>
              <a:rPr lang="en-GB" dirty="0" smtClean="0"/>
              <a:t>Jesus loves us</a:t>
            </a:r>
          </a:p>
          <a:p>
            <a:pPr algn="l">
              <a:buFont typeface="Arial" pitchFamily="34" charset="0"/>
              <a:buChar char="•"/>
            </a:pPr>
            <a:r>
              <a:rPr lang="en-GB" dirty="0" smtClean="0"/>
              <a:t>God speaks today</a:t>
            </a:r>
          </a:p>
          <a:p>
            <a:pPr algn="l">
              <a:buFont typeface="Arial" pitchFamily="34" charset="0"/>
              <a:buChar char="•"/>
            </a:pPr>
            <a:r>
              <a:rPr lang="en-GB" dirty="0" smtClean="0"/>
              <a:t>Belief is strengthened</a:t>
            </a:r>
          </a:p>
          <a:p>
            <a:pPr algn="l">
              <a:buFont typeface="Arial" pitchFamily="34" charset="0"/>
              <a:buChar char="•"/>
            </a:pPr>
            <a:r>
              <a:rPr lang="en-GB" dirty="0" smtClean="0"/>
              <a:t>Jesus restores our hope</a:t>
            </a:r>
          </a:p>
          <a:p>
            <a:pPr algn="l">
              <a:buFont typeface="Arial" pitchFamily="34" charset="0"/>
              <a:buChar char="•"/>
            </a:pPr>
            <a:r>
              <a:rPr lang="en-GB" dirty="0" smtClean="0"/>
              <a:t>We may be a witness to others</a:t>
            </a:r>
          </a:p>
          <a:p>
            <a:pPr algn="l">
              <a:buFont typeface="Arial" pitchFamily="34" charset="0"/>
              <a:buChar char="•"/>
            </a:pPr>
            <a:r>
              <a:rPr lang="en-GB" dirty="0" smtClean="0"/>
              <a:t>God has a bigger plan than we can see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611560" y="764704"/>
            <a:ext cx="66247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/>
            <a:r>
              <a:rPr lang="en-GB" sz="36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/>
                <a:ea typeface="ＭＳ Ｐゴシック"/>
              </a:rPr>
              <a:t>In our waiting…..we can know</a:t>
            </a:r>
          </a:p>
          <a:p>
            <a:pPr algn="ctr"/>
            <a:endParaRPr lang="en-GB" b="1" dirty="0" err="1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GB" dirty="0" smtClean="0"/>
              <a:t>Are you waiting…….</a:t>
            </a:r>
          </a:p>
          <a:p>
            <a:pPr algn="l"/>
            <a:r>
              <a:rPr lang="en-GB" dirty="0" smtClean="0"/>
              <a:t>			</a:t>
            </a:r>
          </a:p>
          <a:p>
            <a:pPr algn="l"/>
            <a:r>
              <a:rPr lang="en-GB" dirty="0" smtClean="0"/>
              <a:t>				</a:t>
            </a:r>
            <a:r>
              <a:rPr lang="en-GB" sz="5400" dirty="0" smtClean="0"/>
              <a:t> on God?</a:t>
            </a:r>
            <a:endParaRPr lang="en-GB" sz="5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611188" y="2636838"/>
            <a:ext cx="8137525" cy="984885"/>
          </a:xfrm>
          <a:prstGeom prst="rect">
            <a:avLst/>
          </a:prstGeom>
          <a:gradFill flip="none" rotWithShape="1">
            <a:gsLst>
              <a:gs pos="0">
                <a:srgbClr val="3D003E">
                  <a:alpha val="50000"/>
                </a:srgbClr>
              </a:gs>
              <a:gs pos="100000">
                <a:srgbClr val="885D7A">
                  <a:alpha val="65000"/>
                </a:srgbClr>
              </a:gs>
            </a:gsLst>
            <a:lin ang="5400000" scaled="0"/>
            <a:tileRect/>
          </a:gradFill>
          <a:ln>
            <a:noFill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sz="2900" b="1" dirty="0" smtClean="0">
                <a:solidFill>
                  <a:srgbClr val="FFCC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rebuchet MS"/>
                <a:cs typeface="Trebuchet MS"/>
              </a:rPr>
              <a:t>So the sisters sent word to Jesus,</a:t>
            </a:r>
          </a:p>
          <a:p>
            <a:pPr>
              <a:defRPr/>
            </a:pPr>
            <a:r>
              <a:rPr lang="en-GB" sz="2900" b="1" dirty="0" smtClean="0">
                <a:solidFill>
                  <a:srgbClr val="FFCC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rebuchet MS"/>
                <a:cs typeface="Trebuchet MS"/>
              </a:rPr>
              <a:t>						John 1:3</a:t>
            </a:r>
            <a:endParaRPr lang="en-US" sz="2900" b="1" dirty="0">
              <a:solidFill>
                <a:srgbClr val="FFCC00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Trebuchet MS"/>
              <a:cs typeface="Trebuchet MS"/>
            </a:endParaRP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539750" y="620713"/>
            <a:ext cx="6913563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4800" b="1" dirty="0" smtClean="0">
                <a:solidFill>
                  <a:srgbClr val="FFCC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BlackChancery"/>
                <a:cs typeface="BlackChancery"/>
              </a:rPr>
              <a:t>The Waiting Game </a:t>
            </a:r>
            <a:endParaRPr lang="en-US" sz="4800" b="1" dirty="0">
              <a:solidFill>
                <a:srgbClr val="FFCC00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BlackChancery"/>
              <a:cs typeface="BlackChancery"/>
            </a:endParaRP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873125" y="1484313"/>
            <a:ext cx="74168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3600" dirty="0" smtClean="0">
                <a:solidFill>
                  <a:srgbClr val="FFFFFF"/>
                </a:solidFill>
                <a:latin typeface="Arial"/>
                <a:cs typeface="Arial"/>
              </a:rPr>
              <a:t>Who was waiting and how?</a:t>
            </a:r>
            <a:endParaRPr lang="en-US" sz="1200" dirty="0">
              <a:solidFill>
                <a:srgbClr val="FFFFFF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846223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611188" y="2636838"/>
            <a:ext cx="8137525" cy="1431161"/>
          </a:xfrm>
          <a:prstGeom prst="rect">
            <a:avLst/>
          </a:prstGeom>
          <a:gradFill flip="none" rotWithShape="1">
            <a:gsLst>
              <a:gs pos="0">
                <a:srgbClr val="3D003E">
                  <a:alpha val="50000"/>
                </a:srgbClr>
              </a:gs>
              <a:gs pos="100000">
                <a:srgbClr val="885D7A">
                  <a:alpha val="65000"/>
                </a:srgbClr>
              </a:gs>
            </a:gsLst>
            <a:lin ang="5400000" scaled="0"/>
            <a:tileRect/>
          </a:gradFill>
          <a:ln>
            <a:noFill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sz="2900" b="1" dirty="0" smtClean="0">
                <a:solidFill>
                  <a:srgbClr val="FFCC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rebuchet MS"/>
                <a:cs typeface="Trebuchet MS"/>
              </a:rPr>
              <a:t>When Martha heard that Jesus was coming, she went out to meet him…..</a:t>
            </a:r>
          </a:p>
          <a:p>
            <a:pPr>
              <a:defRPr/>
            </a:pPr>
            <a:r>
              <a:rPr lang="en-GB" sz="2900" b="1" dirty="0" smtClean="0">
                <a:solidFill>
                  <a:srgbClr val="FFCC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rebuchet MS"/>
                <a:cs typeface="Trebuchet MS"/>
              </a:rPr>
              <a:t>						John 11:20</a:t>
            </a:r>
            <a:endParaRPr lang="en-US" sz="2900" b="1" dirty="0">
              <a:solidFill>
                <a:srgbClr val="FFCC00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Trebuchet MS"/>
              <a:cs typeface="Trebuchet MS"/>
            </a:endParaRP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539750" y="620713"/>
            <a:ext cx="6913563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4800" b="1" dirty="0" smtClean="0">
                <a:solidFill>
                  <a:srgbClr val="FFCC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BlackChancery"/>
                <a:cs typeface="BlackChancery"/>
              </a:rPr>
              <a:t>The Waiting Game </a:t>
            </a:r>
            <a:endParaRPr lang="en-US" sz="4800" b="1" dirty="0">
              <a:solidFill>
                <a:srgbClr val="FFCC00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BlackChancery"/>
              <a:cs typeface="BlackChancery"/>
            </a:endParaRP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873125" y="1484313"/>
            <a:ext cx="74168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3600" dirty="0" smtClean="0">
                <a:solidFill>
                  <a:srgbClr val="FFFFFF"/>
                </a:solidFill>
                <a:latin typeface="Arial"/>
                <a:cs typeface="Arial"/>
              </a:rPr>
              <a:t>Who was waiting and how?</a:t>
            </a:r>
            <a:endParaRPr lang="en-US" sz="1200" dirty="0">
              <a:solidFill>
                <a:srgbClr val="FFFFFF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84622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611188" y="2636838"/>
            <a:ext cx="8137525" cy="984885"/>
          </a:xfrm>
          <a:prstGeom prst="rect">
            <a:avLst/>
          </a:prstGeom>
          <a:gradFill flip="none" rotWithShape="1">
            <a:gsLst>
              <a:gs pos="0">
                <a:srgbClr val="3D003E">
                  <a:alpha val="50000"/>
                </a:srgbClr>
              </a:gs>
              <a:gs pos="100000">
                <a:srgbClr val="885D7A">
                  <a:alpha val="65000"/>
                </a:srgbClr>
              </a:gs>
            </a:gsLst>
            <a:lin ang="5400000" scaled="0"/>
            <a:tileRect/>
          </a:gradFill>
          <a:ln>
            <a:noFill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sz="2900" b="1" dirty="0" smtClean="0">
                <a:solidFill>
                  <a:srgbClr val="FFCC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rebuchet MS"/>
                <a:cs typeface="Trebuchet MS"/>
              </a:rPr>
              <a:t>…….but Mary stayed at home</a:t>
            </a:r>
          </a:p>
          <a:p>
            <a:pPr>
              <a:defRPr/>
            </a:pPr>
            <a:r>
              <a:rPr lang="en-GB" sz="2900" b="1" dirty="0" smtClean="0">
                <a:solidFill>
                  <a:srgbClr val="FFCC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rebuchet MS"/>
                <a:cs typeface="Trebuchet MS"/>
              </a:rPr>
              <a:t>						John 11:20</a:t>
            </a:r>
            <a:endParaRPr lang="en-US" sz="2900" b="1" dirty="0">
              <a:solidFill>
                <a:srgbClr val="FFCC00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Trebuchet MS"/>
              <a:cs typeface="Trebuchet MS"/>
            </a:endParaRP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539750" y="620713"/>
            <a:ext cx="6913563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4800" b="1" dirty="0" smtClean="0">
                <a:solidFill>
                  <a:srgbClr val="FFCC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BlackChancery"/>
                <a:cs typeface="BlackChancery"/>
              </a:rPr>
              <a:t>The Waiting Game </a:t>
            </a:r>
            <a:endParaRPr lang="en-US" sz="4800" b="1" dirty="0">
              <a:solidFill>
                <a:srgbClr val="FFCC00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BlackChancery"/>
              <a:cs typeface="BlackChancery"/>
            </a:endParaRP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873125" y="1484313"/>
            <a:ext cx="74168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3600" dirty="0" smtClean="0">
                <a:solidFill>
                  <a:srgbClr val="FFFFFF"/>
                </a:solidFill>
                <a:latin typeface="Arial"/>
                <a:cs typeface="Arial"/>
              </a:rPr>
              <a:t>Who was waiting and how?</a:t>
            </a:r>
            <a:endParaRPr lang="en-US" sz="1200" dirty="0">
              <a:solidFill>
                <a:srgbClr val="FFFFFF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84622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611188" y="2636838"/>
            <a:ext cx="8137525" cy="1431161"/>
          </a:xfrm>
          <a:prstGeom prst="rect">
            <a:avLst/>
          </a:prstGeom>
          <a:gradFill flip="none" rotWithShape="1">
            <a:gsLst>
              <a:gs pos="0">
                <a:srgbClr val="3D003E">
                  <a:alpha val="50000"/>
                </a:srgbClr>
              </a:gs>
              <a:gs pos="100000">
                <a:srgbClr val="885D7A">
                  <a:alpha val="65000"/>
                </a:srgbClr>
              </a:gs>
            </a:gsLst>
            <a:lin ang="5400000" scaled="0"/>
            <a:tileRect/>
          </a:gradFill>
          <a:ln>
            <a:noFill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sz="2900" b="1" dirty="0" smtClean="0">
                <a:solidFill>
                  <a:srgbClr val="FFCC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rebuchet MS"/>
                <a:cs typeface="Trebuchet MS"/>
              </a:rPr>
              <a:t>… ‘a short while ago the Jews there tried to stone you, and yet you are going back?”</a:t>
            </a:r>
          </a:p>
          <a:p>
            <a:pPr>
              <a:defRPr/>
            </a:pPr>
            <a:r>
              <a:rPr lang="en-GB" sz="2900" b="1" dirty="0" smtClean="0">
                <a:solidFill>
                  <a:srgbClr val="FFCC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rebuchet MS"/>
                <a:cs typeface="Trebuchet MS"/>
              </a:rPr>
              <a:t>						John 11:8</a:t>
            </a:r>
            <a:endParaRPr lang="en-US" sz="2900" b="1" dirty="0">
              <a:solidFill>
                <a:srgbClr val="FFCC00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Trebuchet MS"/>
              <a:cs typeface="Trebuchet MS"/>
            </a:endParaRP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539750" y="620713"/>
            <a:ext cx="6913563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4800" b="1" dirty="0" smtClean="0">
                <a:solidFill>
                  <a:srgbClr val="FFCC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BlackChancery"/>
                <a:cs typeface="BlackChancery"/>
              </a:rPr>
              <a:t>The Waiting Game </a:t>
            </a:r>
            <a:endParaRPr lang="en-US" sz="4800" b="1" dirty="0">
              <a:solidFill>
                <a:srgbClr val="FFCC00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BlackChancery"/>
              <a:cs typeface="BlackChancery"/>
            </a:endParaRP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873125" y="1484313"/>
            <a:ext cx="74168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3600" dirty="0" smtClean="0">
                <a:solidFill>
                  <a:srgbClr val="FFFFFF"/>
                </a:solidFill>
                <a:latin typeface="Arial"/>
                <a:cs typeface="Arial"/>
              </a:rPr>
              <a:t>Who was waiting and how?</a:t>
            </a:r>
            <a:endParaRPr lang="en-US" sz="1200" dirty="0">
              <a:solidFill>
                <a:srgbClr val="FFFFFF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846223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611188" y="2636838"/>
            <a:ext cx="8137525" cy="984885"/>
          </a:xfrm>
          <a:prstGeom prst="rect">
            <a:avLst/>
          </a:prstGeom>
          <a:gradFill flip="none" rotWithShape="1">
            <a:gsLst>
              <a:gs pos="0">
                <a:srgbClr val="3D003E">
                  <a:alpha val="50000"/>
                </a:srgbClr>
              </a:gs>
              <a:gs pos="100000">
                <a:srgbClr val="885D7A">
                  <a:alpha val="65000"/>
                </a:srgbClr>
              </a:gs>
            </a:gsLst>
            <a:lin ang="5400000" scaled="0"/>
            <a:tileRect/>
          </a:gradFill>
          <a:ln>
            <a:noFill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sz="2900" b="1" dirty="0" smtClean="0">
                <a:solidFill>
                  <a:srgbClr val="FFCC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rebuchet MS"/>
                <a:cs typeface="Trebuchet MS"/>
              </a:rPr>
              <a:t> Lord, if he sleeps, he will get better.</a:t>
            </a:r>
          </a:p>
          <a:p>
            <a:pPr>
              <a:defRPr/>
            </a:pPr>
            <a:r>
              <a:rPr lang="en-GB" sz="2900" b="1" dirty="0" smtClean="0">
                <a:solidFill>
                  <a:srgbClr val="FFCC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rebuchet MS"/>
                <a:cs typeface="Trebuchet MS"/>
              </a:rPr>
              <a:t>						John 11:11</a:t>
            </a:r>
            <a:endParaRPr lang="en-US" sz="2900" b="1" dirty="0">
              <a:solidFill>
                <a:srgbClr val="FFCC00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Trebuchet MS"/>
              <a:cs typeface="Trebuchet MS"/>
            </a:endParaRP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539750" y="620713"/>
            <a:ext cx="6913563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4800" b="1" dirty="0" smtClean="0">
                <a:solidFill>
                  <a:srgbClr val="FFCC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BlackChancery"/>
                <a:cs typeface="BlackChancery"/>
              </a:rPr>
              <a:t>The Waiting Game </a:t>
            </a:r>
            <a:endParaRPr lang="en-US" sz="4800" b="1" dirty="0">
              <a:solidFill>
                <a:srgbClr val="FFCC00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BlackChancery"/>
              <a:cs typeface="BlackChancery"/>
            </a:endParaRP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873125" y="1484313"/>
            <a:ext cx="74168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3600" dirty="0" smtClean="0">
                <a:solidFill>
                  <a:srgbClr val="FFFFFF"/>
                </a:solidFill>
                <a:latin typeface="Arial"/>
                <a:cs typeface="Arial"/>
              </a:rPr>
              <a:t>Who was waiting and how?</a:t>
            </a:r>
            <a:endParaRPr lang="en-US" sz="1200" dirty="0">
              <a:solidFill>
                <a:srgbClr val="FFFFFF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84622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611188" y="2636838"/>
            <a:ext cx="8137525" cy="1431161"/>
          </a:xfrm>
          <a:prstGeom prst="rect">
            <a:avLst/>
          </a:prstGeom>
          <a:gradFill flip="none" rotWithShape="1">
            <a:gsLst>
              <a:gs pos="0">
                <a:srgbClr val="3D003E">
                  <a:alpha val="50000"/>
                </a:srgbClr>
              </a:gs>
              <a:gs pos="100000">
                <a:srgbClr val="885D7A">
                  <a:alpha val="65000"/>
                </a:srgbClr>
              </a:gs>
            </a:gsLst>
            <a:lin ang="5400000" scaled="0"/>
            <a:tileRect/>
          </a:gradFill>
          <a:ln>
            <a:noFill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sz="2900" b="1" dirty="0" smtClean="0">
                <a:solidFill>
                  <a:srgbClr val="FFCC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rebuchet MS"/>
                <a:cs typeface="Trebuchet MS"/>
              </a:rPr>
              <a:t>….. ‘many Jews had come to Martha and Mary to comfort them in the loss of their brother’</a:t>
            </a:r>
          </a:p>
          <a:p>
            <a:pPr>
              <a:defRPr/>
            </a:pPr>
            <a:r>
              <a:rPr lang="en-GB" sz="2900" b="1" dirty="0" smtClean="0">
                <a:solidFill>
                  <a:srgbClr val="FFCC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rebuchet MS"/>
                <a:cs typeface="Trebuchet MS"/>
              </a:rPr>
              <a:t>						John 11:19</a:t>
            </a:r>
            <a:endParaRPr lang="en-US" sz="2900" b="1" dirty="0">
              <a:solidFill>
                <a:srgbClr val="FFCC00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Trebuchet MS"/>
              <a:cs typeface="Trebuchet MS"/>
            </a:endParaRP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539750" y="620713"/>
            <a:ext cx="6913563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4800" b="1" dirty="0" smtClean="0">
                <a:solidFill>
                  <a:srgbClr val="FFCC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BlackChancery"/>
                <a:cs typeface="BlackChancery"/>
              </a:rPr>
              <a:t>The Waiting Game </a:t>
            </a:r>
            <a:endParaRPr lang="en-US" sz="4800" b="1" dirty="0">
              <a:solidFill>
                <a:srgbClr val="FFCC00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BlackChancery"/>
              <a:cs typeface="BlackChancery"/>
            </a:endParaRP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873125" y="1484313"/>
            <a:ext cx="74168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3600" dirty="0" smtClean="0">
                <a:solidFill>
                  <a:srgbClr val="FFFFFF"/>
                </a:solidFill>
                <a:latin typeface="Arial"/>
                <a:cs typeface="Arial"/>
              </a:rPr>
              <a:t>Who was waiting and how?</a:t>
            </a:r>
            <a:endParaRPr lang="en-US" sz="1200" dirty="0">
              <a:solidFill>
                <a:srgbClr val="FFFFFF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84622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611188" y="2636838"/>
            <a:ext cx="8137525" cy="2323713"/>
          </a:xfrm>
          <a:prstGeom prst="rect">
            <a:avLst/>
          </a:prstGeom>
          <a:gradFill flip="none" rotWithShape="1">
            <a:gsLst>
              <a:gs pos="0">
                <a:srgbClr val="3D003E">
                  <a:alpha val="50000"/>
                </a:srgbClr>
              </a:gs>
              <a:gs pos="100000">
                <a:srgbClr val="885D7A">
                  <a:alpha val="65000"/>
                </a:srgbClr>
              </a:gs>
            </a:gsLst>
            <a:lin ang="5400000" scaled="0"/>
            <a:tileRect/>
          </a:gradFill>
          <a:ln>
            <a:noFill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sz="2900" b="1" dirty="0" smtClean="0">
                <a:solidFill>
                  <a:srgbClr val="FFCC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rebuchet MS"/>
                <a:cs typeface="Trebuchet MS"/>
              </a:rPr>
              <a:t>‘some of them went to the Pharisees and told them what Jesus had done. Then the chief priests and the Pharisees called a meeting of the Sanhedrin.</a:t>
            </a:r>
          </a:p>
          <a:p>
            <a:pPr>
              <a:defRPr/>
            </a:pPr>
            <a:r>
              <a:rPr lang="en-GB" sz="2900" b="1" dirty="0" smtClean="0">
                <a:solidFill>
                  <a:srgbClr val="FFCC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rebuchet MS"/>
                <a:cs typeface="Trebuchet MS"/>
              </a:rPr>
              <a:t>					John 11:46-47</a:t>
            </a:r>
            <a:endParaRPr lang="en-US" sz="2900" b="1" dirty="0">
              <a:solidFill>
                <a:srgbClr val="FFCC00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Trebuchet MS"/>
              <a:cs typeface="Trebuchet MS"/>
            </a:endParaRP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539750" y="620713"/>
            <a:ext cx="6913563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4800" b="1" dirty="0" smtClean="0">
                <a:solidFill>
                  <a:srgbClr val="FFCC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BlackChancery"/>
                <a:cs typeface="BlackChancery"/>
              </a:rPr>
              <a:t>The Waiting Game </a:t>
            </a:r>
            <a:endParaRPr lang="en-US" sz="4800" b="1" dirty="0">
              <a:solidFill>
                <a:srgbClr val="FFCC00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BlackChancery"/>
              <a:cs typeface="BlackChancery"/>
            </a:endParaRP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873125" y="1484313"/>
            <a:ext cx="74168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3600" dirty="0" smtClean="0">
                <a:solidFill>
                  <a:srgbClr val="FFFFFF"/>
                </a:solidFill>
                <a:latin typeface="Arial"/>
                <a:cs typeface="Arial"/>
              </a:rPr>
              <a:t>Who was waiting and how?</a:t>
            </a:r>
            <a:endParaRPr lang="en-US" sz="1200" dirty="0">
              <a:solidFill>
                <a:srgbClr val="FFFFFF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84622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_Unexpected_template_v4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Papyrus"/>
        <a:ea typeface="ＭＳ Ｐゴシック"/>
        <a:cs typeface=""/>
      </a:majorFont>
      <a:minorFont>
        <a:latin typeface="Trebuchet MS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ctr">
          <a:defRPr b="1" dirty="0" err="1" smtClean="0">
            <a:solidFill>
              <a:schemeClr val="bg1"/>
            </a:solidFill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3725</TotalTime>
  <Words>617</Words>
  <Application>Microsoft Office PowerPoint</Application>
  <PresentationFormat>On-screen Show (4:3)</PresentationFormat>
  <Paragraphs>126</Paragraphs>
  <Slides>27</Slides>
  <Notes>22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The_Unexpected_template_v4</vt:lpstr>
      <vt:lpstr>The Waiting Game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</vt:vector>
  </TitlesOfParts>
  <Company>BT Plc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Andy Sago</dc:creator>
  <cp:lastModifiedBy>Sally Sago</cp:lastModifiedBy>
  <cp:revision>142</cp:revision>
  <dcterms:created xsi:type="dcterms:W3CDTF">2011-12-30T18:46:34Z</dcterms:created>
  <dcterms:modified xsi:type="dcterms:W3CDTF">2016-02-07T12:33:29Z</dcterms:modified>
</cp:coreProperties>
</file>