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1" r:id="rId2"/>
    <p:sldId id="256" r:id="rId3"/>
    <p:sldId id="263" r:id="rId4"/>
    <p:sldId id="272" r:id="rId5"/>
    <p:sldId id="273" r:id="rId6"/>
    <p:sldId id="269" r:id="rId7"/>
    <p:sldId id="276" r:id="rId8"/>
    <p:sldId id="270" r:id="rId9"/>
    <p:sldId id="274" r:id="rId10"/>
    <p:sldId id="268" r:id="rId11"/>
    <p:sldId id="275" r:id="rId12"/>
    <p:sldId id="264" r:id="rId13"/>
    <p:sldId id="265" r:id="rId14"/>
    <p:sldId id="25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800040"/>
    <a:srgbClr val="751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623AB9-10A8-4C84-8A04-543697B23D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96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6A18EB7-7463-4F62-B481-03254561F332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7D8E9A4-9ED7-43E8-8766-A354B356829A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7D8E9A4-9ED7-43E8-8766-A354B356829A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7D8E9A4-9ED7-43E8-8766-A354B356829A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7D8E9A4-9ED7-43E8-8766-A354B356829A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96967AD-5F8E-4612-9C3E-138C515B5DDE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7D8E9A4-9ED7-43E8-8766-A354B356829A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7D8E9A4-9ED7-43E8-8766-A354B356829A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7D8E9A4-9ED7-43E8-8766-A354B356829A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7D8E9A4-9ED7-43E8-8766-A354B356829A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7D8E9A4-9ED7-43E8-8766-A354B356829A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7D8E9A4-9ED7-43E8-8766-A354B356829A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7D8E9A4-9ED7-43E8-8766-A354B356829A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7D8E9A4-9ED7-43E8-8766-A354B356829A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8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6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5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03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1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6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4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28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37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68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VIPER NORA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VIPER NOR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VIPER NOR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VIPER NOR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VIPER NOR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Papyru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Papyru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Papyru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Papyru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following_jesus_full_size_draft_0.3.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75" y="0"/>
            <a:ext cx="9701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40447" y="2701609"/>
            <a:ext cx="5066953" cy="2754600"/>
          </a:xfrm>
          <a:prstGeom prst="rect">
            <a:avLst/>
          </a:prstGeom>
          <a:solidFill>
            <a:srgbClr val="800000">
              <a:alpha val="35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en-GB" sz="29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halkduster" charset="0"/>
            </a:endParaRPr>
          </a:p>
          <a:p>
            <a:pPr algn="ctr" eaLnBrk="1" hangingPunct="1"/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   He </a:t>
            </a:r>
            <a:r>
              <a:rPr lang="en-GB" sz="29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came</a:t>
            </a:r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 to his own people, </a:t>
            </a:r>
          </a:p>
          <a:p>
            <a:pPr algn="ctr" eaLnBrk="1" hangingPunct="1"/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      but they didn't want him.</a:t>
            </a:r>
          </a:p>
          <a:p>
            <a:pPr algn="ctr" eaLnBrk="1" hangingPunct="1"/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John 1:13 – The Message  </a:t>
            </a:r>
          </a:p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51519" y="259141"/>
            <a:ext cx="87849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4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Following Jesus</a:t>
            </a:r>
            <a:endParaRPr lang="en-US" sz="4400" dirty="0">
              <a:solidFill>
                <a:schemeClr val="bg1"/>
              </a:solidFill>
              <a:latin typeface="VIPER NORA"/>
              <a:ea typeface="ＭＳ Ｐゴシック" charset="0"/>
              <a:cs typeface="XBAND Rough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75856" y="1015764"/>
            <a:ext cx="58830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Going not staying </a:t>
            </a:r>
            <a:endParaRPr lang="en-US" sz="3600" dirty="0">
              <a:solidFill>
                <a:schemeClr val="bg1"/>
              </a:solidFill>
              <a:latin typeface="VIPER NORA"/>
              <a:ea typeface="ＭＳ Ｐゴシック" charset="0"/>
              <a:cs typeface="XBAND Rough"/>
            </a:endParaRPr>
          </a:p>
        </p:txBody>
      </p:sp>
      <p:pic>
        <p:nvPicPr>
          <p:cNvPr id="26626" name="Picture 2" descr="http://simonharriswrites.files.wordpress.com/2011/10/screen-shot-2011-10-05-at-11-59-20.png?w=500&amp;h=3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44822"/>
            <a:ext cx="3200697" cy="22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77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711301" y="2132856"/>
            <a:ext cx="5066953" cy="2769989"/>
          </a:xfrm>
          <a:prstGeom prst="rect">
            <a:avLst/>
          </a:prstGeom>
          <a:solidFill>
            <a:srgbClr val="800000">
              <a:alpha val="35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en-GB" sz="29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halkduster" charset="0"/>
            </a:endParaRPr>
          </a:p>
          <a:p>
            <a:pPr algn="ctr" eaLnBrk="1" hangingPunct="1"/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The act of Jesus being born shows us that Jesus’ life was motivated by his ‘out’. </a:t>
            </a:r>
          </a:p>
          <a:p>
            <a:pPr algn="ctr" eaLnBrk="1" hangingPunct="1"/>
            <a:endParaRPr lang="en-GB" sz="29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halkduster" charset="0"/>
            </a:endParaRPr>
          </a:p>
          <a:p>
            <a:pPr algn="ctr" eaLnBrk="1" hangingPunct="1"/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Is yours? 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51519" y="259141"/>
            <a:ext cx="87849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4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Following Jesus</a:t>
            </a:r>
            <a:endParaRPr lang="en-US" sz="4400" dirty="0">
              <a:solidFill>
                <a:schemeClr val="bg1"/>
              </a:solidFill>
              <a:latin typeface="VIPER NORA"/>
              <a:ea typeface="ＭＳ Ｐゴシック" charset="0"/>
              <a:cs typeface="XBAND Rough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75856" y="1015764"/>
            <a:ext cx="58830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Going not staying </a:t>
            </a:r>
            <a:endParaRPr lang="en-US" sz="3600" dirty="0">
              <a:solidFill>
                <a:schemeClr val="bg1"/>
              </a:solidFill>
              <a:latin typeface="VIPER NORA"/>
              <a:ea typeface="ＭＳ Ｐゴシック" charset="0"/>
              <a:cs typeface="XBAND Rough"/>
            </a:endParaRPr>
          </a:p>
        </p:txBody>
      </p:sp>
      <p:pic>
        <p:nvPicPr>
          <p:cNvPr id="26626" name="Picture 2" descr="http://simonharriswrites.files.wordpress.com/2011/10/screen-shot-2011-10-05-at-11-59-20.png?w=500&amp;h=3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44822"/>
            <a:ext cx="3200697" cy="22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1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9750" y="620713"/>
            <a:ext cx="69135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8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Following Jesus </a:t>
            </a:r>
            <a:endParaRPr lang="en-US" sz="4800" dirty="0">
              <a:solidFill>
                <a:schemeClr val="bg1"/>
              </a:solidFill>
              <a:latin typeface="VIPER NORA"/>
              <a:ea typeface="ＭＳ Ｐゴシック" charset="0"/>
              <a:cs typeface="XBAND Rough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23020" y="1444625"/>
            <a:ext cx="741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3600" dirty="0" smtClean="0">
                <a:solidFill>
                  <a:schemeClr val="bg1"/>
                </a:solidFill>
                <a:latin typeface="Chalkduster"/>
                <a:ea typeface="ＭＳ Ｐゴシック" charset="0"/>
              </a:rPr>
              <a:t>Means being a surprise! </a:t>
            </a:r>
            <a:endParaRPr lang="en-US" sz="1200" dirty="0">
              <a:solidFill>
                <a:schemeClr val="bg1"/>
              </a:solidFill>
              <a:latin typeface="Chalkduster"/>
              <a:ea typeface="ＭＳ Ｐゴシック" charset="0"/>
            </a:endParaRPr>
          </a:p>
        </p:txBody>
      </p:sp>
      <p:pic>
        <p:nvPicPr>
          <p:cNvPr id="20482" name="Picture 2" descr="http://2.bp.blogspot.com/-fvqxewoRYkc/TsbIZ5F2WMI/AAAAAAAABPY/2PK_tvBMgMs/s1600/Christmas+Challe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888"/>
            <a:ext cx="3407546" cy="22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932040" y="2251166"/>
            <a:ext cx="2664545" cy="2246769"/>
          </a:xfrm>
          <a:prstGeom prst="rect">
            <a:avLst/>
          </a:prstGeom>
          <a:solidFill>
            <a:srgbClr val="800000">
              <a:alpha val="35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Say Yes </a:t>
            </a:r>
          </a:p>
          <a:p>
            <a:pPr algn="r" eaLnBrk="1" hangingPunct="1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Take the risk </a:t>
            </a:r>
          </a:p>
          <a:p>
            <a:pPr algn="r" eaLnBrk="1" hangingPunct="1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Go as you are </a:t>
            </a:r>
          </a:p>
          <a:p>
            <a:pPr algn="r" eaLnBrk="1" hangingPunct="1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Go </a:t>
            </a:r>
          </a:p>
          <a:p>
            <a:pPr algn="r" eaLnBrk="1" hangingPunct="1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Be a surprise </a:t>
            </a:r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6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413700" cy="48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4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11187" y="2924944"/>
            <a:ext cx="8137525" cy="2323713"/>
          </a:xfrm>
          <a:prstGeom prst="rect">
            <a:avLst/>
          </a:prstGeom>
          <a:solidFill>
            <a:srgbClr val="800000">
              <a:alpha val="35000"/>
            </a:srgb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Be imitators of God, therefore, as dearly loved children </a:t>
            </a:r>
          </a:p>
          <a:p>
            <a:pPr algn="ctr" eaLnBrk="1" hangingPunct="1"/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   and live a life of love, just as Christ loved us and gave himself up for us as a fragrant offering and sacrifice to God. Ephesians 5:1</a:t>
            </a:r>
            <a:endParaRPr lang="en-GB" sz="29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halkduster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51210" y="404664"/>
            <a:ext cx="69135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8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It’s time to… </a:t>
            </a:r>
            <a:endParaRPr lang="en-US" sz="4800" dirty="0">
              <a:solidFill>
                <a:schemeClr val="bg1"/>
              </a:solidFill>
              <a:latin typeface="VIPER NORA"/>
              <a:ea typeface="ＭＳ Ｐゴシック" charset="0"/>
              <a:cs typeface="XBAND Rough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1036" y="1277789"/>
            <a:ext cx="741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dirty="0" smtClean="0">
                <a:solidFill>
                  <a:schemeClr val="bg1"/>
                </a:solidFill>
                <a:latin typeface="Chalkduster"/>
                <a:ea typeface="ＭＳ Ｐゴシック" charset="0"/>
              </a:rPr>
              <a:t>Follow Jesus and in doing so become more like him! </a:t>
            </a:r>
            <a:endParaRPr lang="en-US" sz="1200" dirty="0">
              <a:solidFill>
                <a:schemeClr val="bg1"/>
              </a:solidFill>
              <a:latin typeface="Chalkduster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14092" y="1916832"/>
            <a:ext cx="5616873" cy="2323713"/>
          </a:xfrm>
          <a:prstGeom prst="rect">
            <a:avLst/>
          </a:prstGeom>
          <a:solidFill>
            <a:srgbClr val="800000">
              <a:alpha val="35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Luke 1:38 </a:t>
            </a:r>
          </a:p>
          <a:p>
            <a:pPr algn="ctr" eaLnBrk="1" hangingPunct="1"/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“I am the Lord’s servant,” Mary answered. “May your word to me be fulfilled.”</a:t>
            </a:r>
          </a:p>
          <a:p>
            <a:pPr algn="ctr" eaLnBrk="1" hangingPunct="1"/>
            <a:endParaRPr lang="en-GB" sz="29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halkduster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51519" y="259141"/>
            <a:ext cx="87849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4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Following Jesus</a:t>
            </a:r>
            <a:endParaRPr lang="en-US" sz="4400" dirty="0">
              <a:solidFill>
                <a:schemeClr val="bg1"/>
              </a:solidFill>
              <a:latin typeface="VIPER NORA"/>
              <a:ea typeface="ＭＳ Ｐゴシック" charset="0"/>
              <a:cs typeface="XBAND Rough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094037" y="1015764"/>
            <a:ext cx="8064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means </a:t>
            </a:r>
            <a:r>
              <a:rPr lang="en-GB" sz="3600" dirty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accepting his call </a:t>
            </a:r>
            <a:r>
              <a:rPr lang="en-GB" sz="36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and the cost</a:t>
            </a:r>
            <a:endParaRPr lang="en-US" sz="3600" dirty="0">
              <a:solidFill>
                <a:schemeClr val="bg1"/>
              </a:solidFill>
              <a:latin typeface="VIPER NORA"/>
              <a:ea typeface="ＭＳ Ｐゴシック" charset="0"/>
              <a:cs typeface="XBAND Rough"/>
            </a:endParaRPr>
          </a:p>
        </p:txBody>
      </p:sp>
      <p:pic>
        <p:nvPicPr>
          <p:cNvPr id="22530" name="Picture 2" descr="http://willcookson.files.wordpress.com/2010/12/bbc-nativity-mary-joseph-jes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8" y="2132856"/>
            <a:ext cx="172481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65104"/>
            <a:ext cx="589597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03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987824" y="2462986"/>
            <a:ext cx="5616873" cy="1431161"/>
          </a:xfrm>
          <a:prstGeom prst="rect">
            <a:avLst/>
          </a:prstGeom>
          <a:solidFill>
            <a:srgbClr val="800000">
              <a:alpha val="35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Luke 12:51  </a:t>
            </a:r>
          </a:p>
          <a:p>
            <a:pPr algn="ctr" eaLnBrk="1" hangingPunct="1"/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And Mary treasured all these things in her heart.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51519" y="259141"/>
            <a:ext cx="87849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4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Following Jesus</a:t>
            </a:r>
            <a:endParaRPr lang="en-US" sz="4400" dirty="0">
              <a:solidFill>
                <a:schemeClr val="bg1"/>
              </a:solidFill>
              <a:latin typeface="VIPER NORA"/>
              <a:ea typeface="ＭＳ Ｐゴシック" charset="0"/>
              <a:cs typeface="XBAND Rough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094037" y="1015764"/>
            <a:ext cx="8064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means </a:t>
            </a:r>
            <a:r>
              <a:rPr lang="en-GB" sz="3600" dirty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accepting his call </a:t>
            </a:r>
            <a:r>
              <a:rPr lang="en-GB" sz="36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and the cost</a:t>
            </a:r>
            <a:endParaRPr lang="en-US" sz="3600" dirty="0">
              <a:solidFill>
                <a:schemeClr val="bg1"/>
              </a:solidFill>
              <a:latin typeface="VIPER NORA"/>
              <a:ea typeface="ＭＳ Ｐゴシック" charset="0"/>
              <a:cs typeface="XBAND Rough"/>
            </a:endParaRPr>
          </a:p>
        </p:txBody>
      </p:sp>
      <p:pic>
        <p:nvPicPr>
          <p:cNvPr id="22530" name="Picture 2" descr="http://willcookson.files.wordpress.com/2010/12/bbc-nativity-mary-joseph-jes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1962037" cy="294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39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987824" y="2462986"/>
            <a:ext cx="5616873" cy="1877437"/>
          </a:xfrm>
          <a:prstGeom prst="rect">
            <a:avLst/>
          </a:prstGeom>
          <a:solidFill>
            <a:srgbClr val="800000">
              <a:alpha val="35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What is God asking of you today, this week, in the big but also the small?</a:t>
            </a:r>
          </a:p>
          <a:p>
            <a:pPr algn="ctr" eaLnBrk="1" hangingPunct="1"/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51519" y="259141"/>
            <a:ext cx="87849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4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Following Jesus</a:t>
            </a:r>
            <a:endParaRPr lang="en-US" sz="4400" dirty="0">
              <a:solidFill>
                <a:schemeClr val="bg1"/>
              </a:solidFill>
              <a:latin typeface="VIPER NORA"/>
              <a:ea typeface="ＭＳ Ｐゴシック" charset="0"/>
              <a:cs typeface="XBAND Rough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094037" y="1015764"/>
            <a:ext cx="8064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means </a:t>
            </a:r>
            <a:r>
              <a:rPr lang="en-GB" sz="3600" dirty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accepting his call </a:t>
            </a:r>
            <a:r>
              <a:rPr lang="en-GB" sz="36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and the cost</a:t>
            </a:r>
            <a:endParaRPr lang="en-US" sz="3600" dirty="0">
              <a:solidFill>
                <a:schemeClr val="bg1"/>
              </a:solidFill>
              <a:latin typeface="VIPER NORA"/>
              <a:ea typeface="ＭＳ Ｐゴシック" charset="0"/>
              <a:cs typeface="XBAND Rough"/>
            </a:endParaRPr>
          </a:p>
        </p:txBody>
      </p:sp>
      <p:pic>
        <p:nvPicPr>
          <p:cNvPr id="22530" name="Picture 2" descr="http://willcookson.files.wordpress.com/2010/12/bbc-nativity-mary-joseph-jes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08" y="2204864"/>
            <a:ext cx="1962037" cy="294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68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987824" y="2462986"/>
            <a:ext cx="5904656" cy="4108817"/>
          </a:xfrm>
          <a:prstGeom prst="rect">
            <a:avLst/>
          </a:prstGeom>
          <a:solidFill>
            <a:srgbClr val="800000">
              <a:alpha val="35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Luke 2:6-7 </a:t>
            </a:r>
          </a:p>
          <a:p>
            <a:pPr algn="r" eaLnBrk="1" hangingPunct="1"/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While they were there, the time came for the baby to be born,</a:t>
            </a:r>
          </a:p>
          <a:p>
            <a:pPr algn="r" eaLnBrk="1" hangingPunct="1"/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and she gave birth to her firstborn, a son. She wrapped him in cloths and placed him in a manger, because there was no room for them in the inn.</a:t>
            </a:r>
          </a:p>
          <a:p>
            <a:pPr algn="r" eaLnBrk="1" hangingPunct="1"/>
            <a:endParaRPr lang="en-GB" sz="29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halkduster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51519" y="259141"/>
            <a:ext cx="87849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4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Following Jesus</a:t>
            </a:r>
            <a:endParaRPr lang="en-US" sz="4400" dirty="0">
              <a:solidFill>
                <a:schemeClr val="bg1"/>
              </a:solidFill>
              <a:latin typeface="VIPER NORA"/>
              <a:ea typeface="ＭＳ Ｐゴシック" charset="0"/>
              <a:cs typeface="XBAND Rough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094037" y="1015764"/>
            <a:ext cx="8064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			We come as we are. </a:t>
            </a:r>
            <a:endParaRPr lang="en-US" sz="3600" dirty="0">
              <a:solidFill>
                <a:schemeClr val="bg1"/>
              </a:solidFill>
              <a:latin typeface="VIPER NORA"/>
              <a:ea typeface="ＭＳ Ｐゴシック" charset="0"/>
              <a:cs typeface="XBAND Rough"/>
            </a:endParaRPr>
          </a:p>
        </p:txBody>
      </p:sp>
      <p:pic>
        <p:nvPicPr>
          <p:cNvPr id="24578" name="Picture 2" descr="http://www.princetonol.com/groups/iad/links/ma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79803"/>
            <a:ext cx="3168352" cy="25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78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771800" y="1619300"/>
            <a:ext cx="5904656" cy="4431983"/>
          </a:xfrm>
          <a:prstGeom prst="rect">
            <a:avLst/>
          </a:prstGeom>
          <a:solidFill>
            <a:srgbClr val="800000">
              <a:alpha val="35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 “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The Spirit of the Lord is on me, </a:t>
            </a:r>
          </a:p>
          <a:p>
            <a:pPr algn="r" eaLnBrk="1" hangingPunct="1"/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   because he has anointed me </a:t>
            </a:r>
          </a:p>
          <a:p>
            <a:pPr algn="r" eaLnBrk="1" hangingPunct="1"/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   to proclaim good news to the poor. </a:t>
            </a:r>
          </a:p>
          <a:p>
            <a:pPr algn="r" eaLnBrk="1" hangingPunct="1"/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He has sent me to proclaim freedom for the prisoners </a:t>
            </a:r>
          </a:p>
          <a:p>
            <a:pPr algn="r" eaLnBrk="1" hangingPunct="1"/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   and recovery of sight for the blind, </a:t>
            </a:r>
          </a:p>
          <a:p>
            <a:pPr algn="r" eaLnBrk="1" hangingPunct="1"/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to set the oppressed free, </a:t>
            </a:r>
          </a:p>
          <a:p>
            <a:pPr algn="r" eaLnBrk="1" hangingPunct="1"/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   to proclaim the year of the Lord’s favour</a:t>
            </a:r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.” Luke 4:18-19 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51519" y="259141"/>
            <a:ext cx="87849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4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Following Jesus</a:t>
            </a:r>
            <a:endParaRPr lang="en-US" sz="4400" dirty="0">
              <a:solidFill>
                <a:schemeClr val="bg1"/>
              </a:solidFill>
              <a:latin typeface="VIPER NORA"/>
              <a:ea typeface="ＭＳ Ｐゴシック" charset="0"/>
              <a:cs typeface="XBAND Rough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094037" y="856637"/>
            <a:ext cx="8064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			We come as we are. </a:t>
            </a:r>
            <a:endParaRPr lang="en-US" sz="3600" dirty="0">
              <a:solidFill>
                <a:schemeClr val="bg1"/>
              </a:solidFill>
              <a:latin typeface="VIPER NORA"/>
              <a:ea typeface="ＭＳ Ｐゴシック" charset="0"/>
              <a:cs typeface="XBAND Rough"/>
            </a:endParaRPr>
          </a:p>
        </p:txBody>
      </p:sp>
      <p:pic>
        <p:nvPicPr>
          <p:cNvPr id="24578" name="Picture 2" descr="http://www.princetonol.com/groups/iad/links/ma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79803"/>
            <a:ext cx="3168352" cy="25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56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47664" y="2204864"/>
            <a:ext cx="7488832" cy="1431161"/>
          </a:xfrm>
          <a:prstGeom prst="rect">
            <a:avLst/>
          </a:prstGeom>
          <a:solidFill>
            <a:srgbClr val="800000">
              <a:alpha val="35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It’s not what I can do for God but what God can do through me! </a:t>
            </a:r>
          </a:p>
          <a:p>
            <a:pPr eaLnBrk="1" hangingPunct="1"/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Mike Breen developing a </a:t>
            </a:r>
            <a:r>
              <a:rPr lang="en-GB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discipling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 culture</a:t>
            </a:r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.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51519" y="259141"/>
            <a:ext cx="87849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4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Following Jesus</a:t>
            </a:r>
            <a:endParaRPr lang="en-US" sz="4400" dirty="0">
              <a:solidFill>
                <a:schemeClr val="bg1"/>
              </a:solidFill>
              <a:latin typeface="VIPER NORA"/>
              <a:ea typeface="ＭＳ Ｐゴシック" charset="0"/>
              <a:cs typeface="XBAND Rough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094037" y="1015764"/>
            <a:ext cx="8064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			We come as we are. </a:t>
            </a:r>
            <a:endParaRPr lang="en-US" sz="3600" dirty="0">
              <a:solidFill>
                <a:schemeClr val="bg1"/>
              </a:solidFill>
              <a:latin typeface="VIPER NORA"/>
              <a:ea typeface="ＭＳ Ｐゴシック" charset="0"/>
              <a:cs typeface="XBAND Rough"/>
            </a:endParaRPr>
          </a:p>
        </p:txBody>
      </p:sp>
      <p:pic>
        <p:nvPicPr>
          <p:cNvPr id="24578" name="Picture 2" descr="http://www.princetonol.com/groups/iad/links/ma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79803"/>
            <a:ext cx="1584177" cy="128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http://www.vergenetwork.org/wp-content/themes/verge/thumb.php?src=http://www.vergenetwork.org/wp-content/uploads/2011/05/Mike-Breen.jpg&amp;h=200&amp;w=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08" y="335699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83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47664" y="2204864"/>
            <a:ext cx="7488832" cy="2185214"/>
          </a:xfrm>
          <a:prstGeom prst="rect">
            <a:avLst/>
          </a:prstGeom>
          <a:solidFill>
            <a:srgbClr val="800000">
              <a:alpha val="35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What can I give him, Poor as I am, if I were a shepherd, I will bring a lamb, If I were a wise man I will do my part, </a:t>
            </a:r>
          </a:p>
          <a:p>
            <a:pPr algn="r" eaLnBrk="1" hangingPunct="1"/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What can I give him, give my heart.</a:t>
            </a:r>
          </a:p>
          <a:p>
            <a:pPr algn="r" eaLnBrk="1" hangingPunct="1"/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Christina 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Rossenli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duster" charset="0"/>
              </a:rPr>
              <a:t> 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51519" y="259141"/>
            <a:ext cx="87849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4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Following Jesus</a:t>
            </a:r>
            <a:endParaRPr lang="en-US" sz="4400" dirty="0">
              <a:solidFill>
                <a:schemeClr val="bg1"/>
              </a:solidFill>
              <a:latin typeface="VIPER NORA"/>
              <a:ea typeface="ＭＳ Ｐゴシック" charset="0"/>
              <a:cs typeface="XBAND Rough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094037" y="1015764"/>
            <a:ext cx="8064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 smtClean="0">
                <a:solidFill>
                  <a:schemeClr val="bg1"/>
                </a:solidFill>
                <a:latin typeface="VIPER NORA"/>
                <a:ea typeface="ＭＳ Ｐゴシック" charset="0"/>
                <a:cs typeface="XBAND Rough"/>
              </a:rPr>
              <a:t>			We come as we are. </a:t>
            </a:r>
            <a:endParaRPr lang="en-US" sz="3600" dirty="0">
              <a:solidFill>
                <a:schemeClr val="bg1"/>
              </a:solidFill>
              <a:latin typeface="VIPER NORA"/>
              <a:ea typeface="ＭＳ Ｐゴシック" charset="0"/>
              <a:cs typeface="XBAND Rough"/>
            </a:endParaRPr>
          </a:p>
        </p:txBody>
      </p:sp>
      <p:pic>
        <p:nvPicPr>
          <p:cNvPr id="24578" name="Picture 2" descr="http://www.princetonol.com/groups/iad/links/ma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79803"/>
            <a:ext cx="1584177" cy="128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88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apyru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415</Words>
  <Application>Microsoft Office PowerPoint</Application>
  <PresentationFormat>On-screen Show (4:3)</PresentationFormat>
  <Paragraphs>73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Willson</dc:creator>
  <cp:lastModifiedBy>Claire - BBC</cp:lastModifiedBy>
  <cp:revision>34</cp:revision>
  <dcterms:created xsi:type="dcterms:W3CDTF">2010-03-31T22:16:42Z</dcterms:created>
  <dcterms:modified xsi:type="dcterms:W3CDTF">2011-12-11T09:51:51Z</dcterms:modified>
</cp:coreProperties>
</file>