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92" r:id="rId2"/>
    <p:sldId id="265" r:id="rId3"/>
    <p:sldId id="266" r:id="rId4"/>
    <p:sldId id="263" r:id="rId5"/>
    <p:sldId id="261" r:id="rId6"/>
    <p:sldId id="262" r:id="rId7"/>
    <p:sldId id="260" r:id="rId8"/>
    <p:sldId id="267" r:id="rId9"/>
    <p:sldId id="268" r:id="rId10"/>
  </p:sldIdLst>
  <p:sldSz cx="9144000" cy="6858000" type="screen4x3"/>
  <p:notesSz cx="6886575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3" cy="501015"/>
          </a:xfrm>
          <a:prstGeom prst="rect">
            <a:avLst/>
          </a:prstGeom>
        </p:spPr>
        <p:txBody>
          <a:bodyPr vert="horz" lIns="96606" tIns="48302" rIns="96606" bIns="4830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0800" y="0"/>
            <a:ext cx="2984183" cy="501015"/>
          </a:xfrm>
          <a:prstGeom prst="rect">
            <a:avLst/>
          </a:prstGeom>
        </p:spPr>
        <p:txBody>
          <a:bodyPr vert="horz" lIns="96606" tIns="48302" rIns="96606" bIns="48302" rtlCol="0"/>
          <a:lstStyle>
            <a:lvl1pPr algn="r">
              <a:defRPr sz="1300"/>
            </a:lvl1pPr>
          </a:lstStyle>
          <a:p>
            <a:fld id="{C8F3E8C3-95A9-45C2-A048-3D5F74FEB63A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5"/>
            <a:ext cx="2984183" cy="501015"/>
          </a:xfrm>
          <a:prstGeom prst="rect">
            <a:avLst/>
          </a:prstGeom>
        </p:spPr>
        <p:txBody>
          <a:bodyPr vert="horz" lIns="96606" tIns="48302" rIns="96606" bIns="4830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0800" y="9517545"/>
            <a:ext cx="2984183" cy="501015"/>
          </a:xfrm>
          <a:prstGeom prst="rect">
            <a:avLst/>
          </a:prstGeom>
        </p:spPr>
        <p:txBody>
          <a:bodyPr vert="horz" lIns="96606" tIns="48302" rIns="96606" bIns="48302" rtlCol="0" anchor="b"/>
          <a:lstStyle>
            <a:lvl1pPr algn="r">
              <a:defRPr sz="1300"/>
            </a:lvl1pPr>
          </a:lstStyle>
          <a:p>
            <a:fld id="{B44079B3-E81F-4C2C-830D-A085EAAFFD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7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3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66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79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1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34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7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31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1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2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5448-039F-4C12-9C23-0A5FE47403A4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DFD88-9BD5-431F-942D-28A5906F8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910725" cy="426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60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680520" cy="624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19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5040560"/>
          </a:xfrm>
        </p:spPr>
        <p:txBody>
          <a:bodyPr>
            <a:normAutofit/>
          </a:bodyPr>
          <a:lstStyle/>
          <a:p>
            <a:r>
              <a:rPr lang="en-GB" dirty="0" smtClean="0"/>
              <a:t>The search for identity: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Who am I?</a:t>
            </a:r>
            <a:br>
              <a:rPr lang="en-GB" sz="4000" dirty="0" smtClean="0"/>
            </a:br>
            <a:r>
              <a:rPr lang="en-GB" sz="4000" dirty="0" smtClean="0"/>
              <a:t>Where do I come from?</a:t>
            </a:r>
            <a:br>
              <a:rPr lang="en-GB" sz="4000" dirty="0" smtClean="0"/>
            </a:br>
            <a:r>
              <a:rPr lang="en-GB" sz="4000" dirty="0" smtClean="0"/>
              <a:t>Where am I going?</a:t>
            </a:r>
            <a:br>
              <a:rPr lang="en-GB" sz="4000" dirty="0" smtClean="0"/>
            </a:br>
            <a:r>
              <a:rPr lang="en-GB" sz="4000" dirty="0"/>
              <a:t>A</a:t>
            </a:r>
            <a:r>
              <a:rPr lang="en-GB" sz="4000" dirty="0" smtClean="0"/>
              <a:t>m I happy?</a:t>
            </a:r>
            <a:br>
              <a:rPr lang="en-GB" sz="4000" dirty="0" smtClean="0"/>
            </a:br>
            <a:r>
              <a:rPr lang="en-GB" sz="4000" dirty="0" smtClean="0"/>
              <a:t>Do I matter?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6483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41764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“I…beg you to lead a life worthy of your calling, for you have been </a:t>
            </a:r>
            <a:r>
              <a:rPr lang="en-GB" b="1" dirty="0" smtClean="0"/>
              <a:t>called by God</a:t>
            </a:r>
            <a:r>
              <a:rPr lang="en-GB" dirty="0" smtClean="0"/>
              <a:t>”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Ephesians 4:1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718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    My Mum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Mum’s call always required a response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/>
              <a:t>But…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4000" dirty="0"/>
              <a:t>s</a:t>
            </a:r>
            <a:r>
              <a:rPr lang="en-GB" sz="4000" dirty="0" smtClean="0"/>
              <a:t>ometimes I didn’t want to hear it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4000" dirty="0"/>
              <a:t>s</a:t>
            </a:r>
            <a:r>
              <a:rPr lang="en-GB" sz="4000" dirty="0" smtClean="0"/>
              <a:t>ometimes I chose to ignore it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4000" dirty="0"/>
              <a:t>m</a:t>
            </a:r>
            <a:r>
              <a:rPr lang="en-GB" sz="4000" dirty="0" smtClean="0"/>
              <a:t>ostly I ran towards it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3786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Given Significance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dirty="0" smtClean="0"/>
              <a:t>When we were dead, God gave us life</a:t>
            </a:r>
          </a:p>
          <a:p>
            <a:pPr marL="0" indent="0">
              <a:buNone/>
            </a:pPr>
            <a:r>
              <a:rPr lang="en-GB" sz="4000" dirty="0" smtClean="0"/>
              <a:t>2:1, 5</a:t>
            </a:r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When we were nobodies, God chose us for a purpose 2:8-10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79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Discovering Security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/>
              <a:t>We are members of God’s family and </a:t>
            </a:r>
            <a:r>
              <a:rPr lang="en-GB" sz="4000" dirty="0"/>
              <a:t>G</a:t>
            </a:r>
            <a:r>
              <a:rPr lang="en-GB" sz="4000" dirty="0" smtClean="0"/>
              <a:t>od himself lives in us as His holy temple 2:19-22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 smtClean="0"/>
              <a:t>We have complete access to God, all the time 3:12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9676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Knowing Satisfaction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r>
              <a:rPr lang="en-GB" sz="4000" dirty="0" smtClean="0"/>
              <a:t>From knowing the power of the Spirit and the love of Christ 3:16-19</a:t>
            </a:r>
            <a:endParaRPr lang="en-GB" sz="4000" dirty="0"/>
          </a:p>
        </p:txBody>
      </p:sp>
      <p:pic>
        <p:nvPicPr>
          <p:cNvPr id="4" name="Picture 3" descr="https://justbebeth.files.wordpress.com/2014/06/ephesians-3-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04456" cy="4365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74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105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The search for identity:  Who am I? Where do I come from? Where am I going? Am I happy? Do I matter?</vt:lpstr>
      <vt:lpstr> “I…beg you to lead a life worthy of your calling, for you have been called by God”  Ephesians 4:1  </vt:lpstr>
      <vt:lpstr>    My Mum</vt:lpstr>
      <vt:lpstr>Mum’s call always required a response</vt:lpstr>
      <vt:lpstr>Given Significance</vt:lpstr>
      <vt:lpstr>Discovering Security</vt:lpstr>
      <vt:lpstr>Knowing Satisfaction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Do You Think You Are?</dc:title>
  <dc:creator>Linda</dc:creator>
  <cp:lastModifiedBy>Linda</cp:lastModifiedBy>
  <cp:revision>57</cp:revision>
  <cp:lastPrinted>2015-02-03T10:06:45Z</cp:lastPrinted>
  <dcterms:created xsi:type="dcterms:W3CDTF">2015-01-30T10:05:36Z</dcterms:created>
  <dcterms:modified xsi:type="dcterms:W3CDTF">2015-02-16T17:19:10Z</dcterms:modified>
</cp:coreProperties>
</file>