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FBA0E98F-E26A-444C-B009-1B2A4E350C01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7360DBD9-3E26-4E4B-BB77-69B27ACE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1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6FEE2B-63ED-4227-84DF-1396B0A31ADB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06953C-ED62-4287-BB95-7F7461DF23E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0513"/>
            <a:ext cx="6048375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81725"/>
            <a:ext cx="18002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7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us relevant?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GB" dirty="0" smtClean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People can dispute arguments for and against the existence of God ‘til the cows come home, but they can’t dispute your experience in the same way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(BRF Day by Day With God…last Thursday)</a:t>
            </a:r>
            <a:endParaRPr lang="en-GB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89240"/>
            <a:ext cx="9207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8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GB" dirty="0" smtClean="0"/>
              <a:t>Use your story to share God’s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GB" dirty="0" smtClean="0"/>
          </a:p>
          <a:p>
            <a:pPr marL="137160" indent="0">
              <a:buNone/>
            </a:pPr>
            <a:r>
              <a:rPr lang="en-GB" dirty="0" smtClean="0"/>
              <a:t>Ups                      Downs                          Questions 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Events                        Thoughts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Promises                              Comments</a:t>
            </a:r>
          </a:p>
          <a:p>
            <a:pPr marL="137160" indent="0">
              <a:buNone/>
            </a:pPr>
            <a:r>
              <a:rPr lang="en-GB" dirty="0" smtClean="0"/>
              <a:t>Dreams                                   Hopes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Disappointments                        Wins</a:t>
            </a:r>
          </a:p>
          <a:p>
            <a:pPr marL="137160" indent="0">
              <a:buNone/>
            </a:pPr>
            <a:r>
              <a:rPr lang="en-GB" dirty="0" smtClean="0"/>
              <a:t>Reality                                    Experience</a:t>
            </a:r>
            <a:endParaRPr lang="en-GB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29200"/>
            <a:ext cx="9207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5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808312"/>
          </a:xfrm>
        </p:spPr>
        <p:txBody>
          <a:bodyPr>
            <a:normAutofit/>
          </a:bodyPr>
          <a:lstStyle/>
          <a:p>
            <a:r>
              <a:rPr lang="en-GB" dirty="0" smtClean="0"/>
              <a:t>Give others the option to be part of His Story too (33,34)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23762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His Story through my 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Acts </a:t>
            </a:r>
            <a:r>
              <a:rPr lang="en-GB" dirty="0" smtClean="0"/>
              <a:t>17:16-34</a:t>
            </a:r>
            <a:endParaRPr lang="en-GB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60" y="5085184"/>
            <a:ext cx="9207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Paul’s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 smtClean="0"/>
              <a:t>Miracles                              Beatings</a:t>
            </a:r>
          </a:p>
          <a:p>
            <a:pPr marL="137160" indent="0">
              <a:buNone/>
            </a:pPr>
            <a:r>
              <a:rPr lang="en-GB" dirty="0" smtClean="0"/>
              <a:t>                     Crowds                                Stoning</a:t>
            </a:r>
          </a:p>
          <a:p>
            <a:pPr marL="137160" indent="0">
              <a:buNone/>
            </a:pPr>
            <a:r>
              <a:rPr lang="en-GB" dirty="0" smtClean="0"/>
              <a:t>Anger                         Imprisonment</a:t>
            </a:r>
          </a:p>
          <a:p>
            <a:pPr marL="137160" indent="0">
              <a:buNone/>
            </a:pPr>
            <a:r>
              <a:rPr lang="en-GB" dirty="0" smtClean="0"/>
              <a:t>                  Whipped                                  Teaching</a:t>
            </a:r>
          </a:p>
          <a:p>
            <a:pPr marL="137160" indent="0">
              <a:buNone/>
            </a:pPr>
            <a:r>
              <a:rPr lang="en-GB" dirty="0" smtClean="0"/>
              <a:t>Commenting                   Debating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Friendship                   Joy</a:t>
            </a:r>
          </a:p>
          <a:p>
            <a:pPr marL="137160" indent="0">
              <a:buNone/>
            </a:pPr>
            <a:r>
              <a:rPr lang="en-GB" dirty="0" smtClean="0"/>
              <a:t>Love                                    Pain                    Loss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Life            Hope           Faith                              </a:t>
            </a:r>
            <a:endParaRPr lang="en-GB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589240"/>
            <a:ext cx="9207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4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Paul in Athens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 smtClean="0"/>
              <a:t>Observation; he used his eyes and looked (16, 21)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He saw…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Idols                           People           </a:t>
            </a:r>
          </a:p>
          <a:p>
            <a:pPr marL="137160" indent="0">
              <a:buNone/>
            </a:pPr>
            <a:r>
              <a:rPr lang="en-GB" dirty="0" smtClean="0"/>
              <a:t>                 Temples                    Hope</a:t>
            </a:r>
          </a:p>
          <a:p>
            <a:pPr marL="137160" indent="0">
              <a:buNone/>
            </a:pPr>
            <a:r>
              <a:rPr lang="en-GB" dirty="0" smtClean="0"/>
              <a:t>Longing                                                     Need</a:t>
            </a:r>
          </a:p>
          <a:p>
            <a:pPr marL="137160" indent="0">
              <a:buNone/>
            </a:pPr>
            <a:r>
              <a:rPr lang="en-GB" dirty="0" smtClean="0"/>
              <a:t>                           Confusion</a:t>
            </a:r>
            <a:endParaRPr lang="en-GB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589240"/>
            <a:ext cx="9207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see?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 smtClean="0"/>
              <a:t>         Longing for community          Idols</a:t>
            </a:r>
          </a:p>
          <a:p>
            <a:pPr marL="137160" indent="0">
              <a:buNone/>
            </a:pPr>
            <a:r>
              <a:rPr lang="en-GB" dirty="0" smtClean="0"/>
              <a:t>Pain                                      Joy                         Love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Quest for celebrity              Riches</a:t>
            </a:r>
          </a:p>
          <a:p>
            <a:pPr marL="137160" indent="0">
              <a:buNone/>
            </a:pPr>
            <a:r>
              <a:rPr lang="en-GB" dirty="0" smtClean="0"/>
              <a:t>Poverty                            Selfishness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Charity                              Confusion</a:t>
            </a:r>
          </a:p>
          <a:p>
            <a:pPr marL="137160" indent="0">
              <a:buNone/>
            </a:pPr>
            <a:r>
              <a:rPr lang="en-GB" dirty="0" smtClean="0"/>
              <a:t>Obsession                Globalisation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Pleasure                          Superficiality</a:t>
            </a:r>
          </a:p>
          <a:p>
            <a:pPr marL="137160" indent="0">
              <a:buNone/>
            </a:pPr>
            <a:r>
              <a:rPr lang="en-GB" dirty="0" smtClean="0"/>
              <a:t>Lack of a coherent world view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</a:t>
            </a:r>
            <a:endParaRPr lang="en-GB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661248"/>
            <a:ext cx="9207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Paul in Athens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 smtClean="0"/>
              <a:t>Engagement; he used his </a:t>
            </a:r>
            <a:r>
              <a:rPr lang="en-GB" dirty="0" smtClean="0"/>
              <a:t>mouth (17, 22ff)</a:t>
            </a:r>
            <a:endParaRPr lang="en-GB" dirty="0" smtClean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He communicated…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Reasoned                       Debated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Disputed                        Preached</a:t>
            </a:r>
          </a:p>
          <a:p>
            <a:pPr marL="137160" indent="0">
              <a:buNone/>
            </a:pPr>
            <a:r>
              <a:rPr lang="en-GB" dirty="0" smtClean="0"/>
              <a:t>Spoke                              Shared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Engaged                        Defended</a:t>
            </a:r>
            <a:endParaRPr lang="en-GB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517232"/>
            <a:ext cx="9207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6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Tom’s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 smtClean="0"/>
              <a:t>Aged 15                     St Alban’s High School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Year 11</a:t>
            </a:r>
          </a:p>
          <a:p>
            <a:pPr marL="137160" indent="0">
              <a:buNone/>
            </a:pPr>
            <a:r>
              <a:rPr lang="en-GB" dirty="0" smtClean="0"/>
              <a:t>Christian                                               Reads a lot              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Leads the CU</a:t>
            </a:r>
          </a:p>
          <a:p>
            <a:pPr marL="137160" indent="0">
              <a:buNone/>
            </a:pPr>
            <a:r>
              <a:rPr lang="en-GB" dirty="0" smtClean="0"/>
              <a:t>Has a messy room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Enjoys D of E   </a:t>
            </a:r>
          </a:p>
          <a:p>
            <a:pPr marL="137160" indent="0">
              <a:buNone/>
            </a:pPr>
            <a:r>
              <a:rPr lang="en-GB" dirty="0" smtClean="0"/>
              <a:t>Argumentative                                  Likes to laugh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Eats a LOT</a:t>
            </a:r>
            <a:endParaRPr lang="en-GB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17232"/>
            <a:ext cx="9207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say?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 smtClean="0"/>
              <a:t>Rules of engagement 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                    Truth                 Words</a:t>
            </a:r>
          </a:p>
          <a:p>
            <a:pPr marL="137160" indent="0">
              <a:buNone/>
            </a:pPr>
            <a:r>
              <a:rPr lang="en-GB" dirty="0" smtClean="0"/>
              <a:t>Actions                                                                Alone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Together                          Reasons</a:t>
            </a:r>
          </a:p>
          <a:p>
            <a:pPr marL="137160" indent="0">
              <a:buNone/>
            </a:pPr>
            <a:r>
              <a:rPr lang="en-GB" dirty="0" smtClean="0"/>
              <a:t>Wonder                        Questions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History                             His Story</a:t>
            </a:r>
            <a:endParaRPr lang="en-GB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4" y="5373216"/>
            <a:ext cx="9207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4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Paul in Athens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 smtClean="0"/>
              <a:t>Relevance; he used their story and his story to explore God’s </a:t>
            </a:r>
            <a:r>
              <a:rPr lang="en-GB" dirty="0" smtClean="0"/>
              <a:t>story (22, 23, 24-31)</a:t>
            </a:r>
            <a:endParaRPr lang="en-GB" dirty="0" smtClean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Asking questions                   Answering questions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Now</a:t>
            </a:r>
          </a:p>
          <a:p>
            <a:pPr marL="137160" indent="0">
              <a:buNone/>
            </a:pPr>
            <a:r>
              <a:rPr lang="en-GB" dirty="0" smtClean="0"/>
              <a:t>Future Hope                                     Past Experience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God as Creator</a:t>
            </a:r>
          </a:p>
          <a:p>
            <a:pPr marL="137160" indent="0">
              <a:buNone/>
            </a:pPr>
            <a:r>
              <a:rPr lang="en-GB" dirty="0" smtClean="0"/>
              <a:t>God as Sustainer                           God as Ruler</a:t>
            </a:r>
          </a:p>
          <a:p>
            <a:pPr marL="137160" indent="0">
              <a:buNone/>
            </a:pPr>
            <a:r>
              <a:rPr lang="en-GB" dirty="0" smtClean="0"/>
              <a:t>              God as Father     God as Judge</a:t>
            </a:r>
            <a:endParaRPr lang="en-GB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9207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7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308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PowerPoint Presentation</vt:lpstr>
      <vt:lpstr>His Story through my story</vt:lpstr>
      <vt:lpstr>Paul’s Story</vt:lpstr>
      <vt:lpstr>Paul in Athens</vt:lpstr>
      <vt:lpstr>What do we see?</vt:lpstr>
      <vt:lpstr>Paul in Athens</vt:lpstr>
      <vt:lpstr>Tom’s Story</vt:lpstr>
      <vt:lpstr>What do we say?</vt:lpstr>
      <vt:lpstr>Paul in Athens</vt:lpstr>
      <vt:lpstr>What makes us relevant?</vt:lpstr>
      <vt:lpstr>Use your story to share God’s story</vt:lpstr>
      <vt:lpstr>Give others the option to be part of His Story too (33,34)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Linda</cp:lastModifiedBy>
  <cp:revision>17</cp:revision>
  <cp:lastPrinted>2012-10-20T13:13:59Z</cp:lastPrinted>
  <dcterms:created xsi:type="dcterms:W3CDTF">2012-10-20T10:37:48Z</dcterms:created>
  <dcterms:modified xsi:type="dcterms:W3CDTF">2012-10-20T13:16:42Z</dcterms:modified>
</cp:coreProperties>
</file>