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18"/>
  </p:notesMasterIdLst>
  <p:sldIdLst>
    <p:sldId id="281" r:id="rId3"/>
    <p:sldId id="266" r:id="rId4"/>
    <p:sldId id="259" r:id="rId5"/>
    <p:sldId id="260" r:id="rId6"/>
    <p:sldId id="261" r:id="rId7"/>
    <p:sldId id="277" r:id="rId8"/>
    <p:sldId id="276" r:id="rId9"/>
    <p:sldId id="263" r:id="rId10"/>
    <p:sldId id="264" r:id="rId11"/>
    <p:sldId id="278" r:id="rId12"/>
    <p:sldId id="280" r:id="rId13"/>
    <p:sldId id="265" r:id="rId14"/>
    <p:sldId id="279" r:id="rId15"/>
    <p:sldId id="275" r:id="rId16"/>
    <p:sldId id="274" r:id="rId17"/>
  </p:sldIdLst>
  <p:sldSz cx="9144000" cy="6858000" type="screen4x3"/>
  <p:notesSz cx="6858000" cy="9144000"/>
  <p:defaultTextStyle>
    <a:defPPr>
      <a:defRPr lang="en-US"/>
    </a:defPPr>
    <a:lvl1pPr algn="l" rtl="0" fontAlgn="base">
      <a:spcBef>
        <a:spcPct val="0"/>
      </a:spcBef>
      <a:spcAft>
        <a:spcPct val="0"/>
      </a:spcAft>
      <a:defRPr sz="2400" kern="1200">
        <a:solidFill>
          <a:srgbClr val="FFFFFF"/>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FFFFFF"/>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FFFFFF"/>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FFFFFF"/>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FFFFFF"/>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FFFFFF"/>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FFFFFF"/>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FFFFFF"/>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FFFFFF"/>
        </a:solidFill>
        <a:latin typeface="Arial" charset="0"/>
        <a:ea typeface="ヒラギノ角ゴ ProN W3" charset="0"/>
        <a:cs typeface="ヒラギノ角ゴ ProN W3"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58" autoAdjust="0"/>
  </p:normalViewPr>
  <p:slideViewPr>
    <p:cSldViewPr>
      <p:cViewPr varScale="1">
        <p:scale>
          <a:sx n="49" d="100"/>
          <a:sy n="49" d="100"/>
        </p:scale>
        <p:origin x="-120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6420D0-7E96-EF4D-A202-4D85DBA3090D}" type="datetimeFigureOut">
              <a:rPr lang="en-US" smtClean="0"/>
              <a:t>22/09/2012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292877-989A-514A-96F8-F117D02209AB}" type="slidenum">
              <a:rPr lang="en-US" smtClean="0"/>
              <a:t>‹#›</a:t>
            </a:fld>
            <a:endParaRPr lang="en-US"/>
          </a:p>
        </p:txBody>
      </p:sp>
    </p:spTree>
    <p:extLst>
      <p:ext uri="{BB962C8B-B14F-4D97-AF65-F5344CB8AC3E}">
        <p14:creationId xmlns:p14="http://schemas.microsoft.com/office/powerpoint/2010/main" val="16533367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a:t>
            </a:r>
          </a:p>
          <a:p>
            <a:r>
              <a:rPr lang="en-US" dirty="0" smtClean="0"/>
              <a:t>My place in Gods Global mission</a:t>
            </a:r>
          </a:p>
          <a:p>
            <a:r>
              <a:rPr lang="en-US" dirty="0" smtClean="0"/>
              <a:t>Remind ourselves of the Bible’s big picture.</a:t>
            </a:r>
          </a:p>
          <a:p>
            <a:r>
              <a:rPr lang="en-US" dirty="0" smtClean="0"/>
              <a:t>	Man</a:t>
            </a:r>
            <a:r>
              <a:rPr lang="en-US" baseline="0" dirty="0" smtClean="0"/>
              <a:t> turns his back on God (Adams story – my story to) </a:t>
            </a:r>
          </a:p>
          <a:p>
            <a:r>
              <a:rPr lang="en-US" baseline="0" dirty="0" smtClean="0"/>
              <a:t>	God institutes a rescue plan. </a:t>
            </a:r>
            <a:endParaRPr lang="en-US" dirty="0"/>
          </a:p>
        </p:txBody>
      </p:sp>
      <p:sp>
        <p:nvSpPr>
          <p:cNvPr id="4" name="Slide Number Placeholder 3"/>
          <p:cNvSpPr>
            <a:spLocks noGrp="1"/>
          </p:cNvSpPr>
          <p:nvPr>
            <p:ph type="sldNum" sz="quarter" idx="10"/>
          </p:nvPr>
        </p:nvSpPr>
        <p:spPr/>
        <p:txBody>
          <a:bodyPr/>
          <a:lstStyle/>
          <a:p>
            <a:fld id="{E5292877-989A-514A-96F8-F117D02209AB}" type="slidenum">
              <a:rPr lang="en-US" smtClean="0"/>
              <a:t>1</a:t>
            </a:fld>
            <a:endParaRPr lang="en-US"/>
          </a:p>
        </p:txBody>
      </p:sp>
    </p:spTree>
    <p:extLst>
      <p:ext uri="{BB962C8B-B14F-4D97-AF65-F5344CB8AC3E}">
        <p14:creationId xmlns:p14="http://schemas.microsoft.com/office/powerpoint/2010/main" val="2912515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We need to know what has changed and what hasn’t</a:t>
            </a:r>
          </a:p>
          <a:p>
            <a:endParaRPr lang="en-US" dirty="0"/>
          </a:p>
        </p:txBody>
      </p:sp>
      <p:sp>
        <p:nvSpPr>
          <p:cNvPr id="4" name="Slide Number Placeholder 3"/>
          <p:cNvSpPr>
            <a:spLocks noGrp="1"/>
          </p:cNvSpPr>
          <p:nvPr>
            <p:ph type="sldNum" sz="quarter" idx="10"/>
          </p:nvPr>
        </p:nvSpPr>
        <p:spPr/>
        <p:txBody>
          <a:bodyPr/>
          <a:lstStyle/>
          <a:p>
            <a:fld id="{E5292877-989A-514A-96F8-F117D02209AB}" type="slidenum">
              <a:rPr lang="en-US" smtClean="0"/>
              <a:t>11</a:t>
            </a:fld>
            <a:endParaRPr lang="en-US"/>
          </a:p>
        </p:txBody>
      </p:sp>
    </p:spTree>
    <p:extLst>
      <p:ext uri="{BB962C8B-B14F-4D97-AF65-F5344CB8AC3E}">
        <p14:creationId xmlns:p14="http://schemas.microsoft.com/office/powerpoint/2010/main" val="1035772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is the same.</a:t>
            </a:r>
          </a:p>
          <a:p>
            <a:r>
              <a:rPr lang="en-US" dirty="0" smtClean="0"/>
              <a:t>God’s promise</a:t>
            </a:r>
            <a:r>
              <a:rPr lang="en-US" baseline="0" dirty="0" smtClean="0"/>
              <a:t> remains.</a:t>
            </a:r>
            <a:endParaRPr lang="en-US" dirty="0"/>
          </a:p>
        </p:txBody>
      </p:sp>
      <p:sp>
        <p:nvSpPr>
          <p:cNvPr id="4" name="Slide Number Placeholder 3"/>
          <p:cNvSpPr>
            <a:spLocks noGrp="1"/>
          </p:cNvSpPr>
          <p:nvPr>
            <p:ph type="sldNum" sz="quarter" idx="10"/>
          </p:nvPr>
        </p:nvSpPr>
        <p:spPr/>
        <p:txBody>
          <a:bodyPr/>
          <a:lstStyle/>
          <a:p>
            <a:fld id="{E5292877-989A-514A-96F8-F117D02209AB}" type="slidenum">
              <a:rPr lang="en-US" smtClean="0"/>
              <a:t>12</a:t>
            </a:fld>
            <a:endParaRPr lang="en-US"/>
          </a:p>
        </p:txBody>
      </p:sp>
    </p:spTree>
    <p:extLst>
      <p:ext uri="{BB962C8B-B14F-4D97-AF65-F5344CB8AC3E}">
        <p14:creationId xmlns:p14="http://schemas.microsoft.com/office/powerpoint/2010/main" val="3807582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has been a once and for all sacrifice. – People</a:t>
            </a:r>
            <a:r>
              <a:rPr lang="en-US" baseline="0" dirty="0" smtClean="0"/>
              <a:t> no longer need to be in travelling distance of the temple to present their offerings and sacrifices. Everyone </a:t>
            </a:r>
            <a:r>
              <a:rPr lang="en-US" baseline="0" dirty="0" err="1" smtClean="0"/>
              <a:t>whereever</a:t>
            </a:r>
            <a:r>
              <a:rPr lang="en-US" baseline="0" dirty="0" smtClean="0"/>
              <a:t> they are in the world has been granted equal access to God. </a:t>
            </a:r>
          </a:p>
          <a:p>
            <a:r>
              <a:rPr lang="en-US" baseline="0" dirty="0" smtClean="0"/>
              <a:t>The Temple is no longer the focus of worship for the people of God – because he doesn’t dwell there any longer – where does he dwell??</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E5292877-989A-514A-96F8-F117D02209AB}" type="slidenum">
              <a:rPr lang="en-US" smtClean="0"/>
              <a:t>13</a:t>
            </a:fld>
            <a:endParaRPr lang="en-US"/>
          </a:p>
        </p:txBody>
      </p:sp>
    </p:spTree>
    <p:extLst>
      <p:ext uri="{BB962C8B-B14F-4D97-AF65-F5344CB8AC3E}">
        <p14:creationId xmlns:p14="http://schemas.microsoft.com/office/powerpoint/2010/main" val="3807582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Don’t you know that you are God’s temple and that God’s spirit lives in you? 1 </a:t>
            </a:r>
            <a:r>
              <a:rPr lang="en-US" sz="1200" dirty="0" err="1"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Corth</a:t>
            </a:r>
            <a:r>
              <a:rPr lang="en-US" sz="12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 3:16</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God’s dwelling place on earth has changed – He no longer dwells within a building – HE now dwells within His people.  GOD IN 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So what are the implications of this for how I relate to the world. For my God given mission.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We’ve been reminded of God’s promise to Abraham – God is concerned for the whole world – Israel was his chosen vehicle for reaching it.  And one way in which the foreigner was reached was in – hearing about God and being drawn to the place where He was present – the temple.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Now God dwells in us by his spirit.  That means that like the Israelites we can testify about God with our words telling people how great he is  (stories/teaching/ preaching ) and then expect that they will come take a look at the temple.  They will look at our lives to see if what we say and how we live match up.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I find that very challenging and just a little scary…….if I think it’s me they are looking at. But just as the OT </a:t>
            </a:r>
            <a:r>
              <a:rPr lang="en-US" sz="1200" baseline="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tes</a:t>
            </a:r>
            <a:endParaRPr lang="en-US" sz="1200" baseline="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endParaRPr>
          </a:p>
          <a:p>
            <a:endParaRPr lang="en-US" dirty="0"/>
          </a:p>
        </p:txBody>
      </p:sp>
      <p:sp>
        <p:nvSpPr>
          <p:cNvPr id="4" name="Slide Number Placeholder 3"/>
          <p:cNvSpPr>
            <a:spLocks noGrp="1"/>
          </p:cNvSpPr>
          <p:nvPr>
            <p:ph type="sldNum" sz="quarter" idx="10"/>
          </p:nvPr>
        </p:nvSpPr>
        <p:spPr/>
        <p:txBody>
          <a:bodyPr/>
          <a:lstStyle/>
          <a:p>
            <a:fld id="{E5292877-989A-514A-96F8-F117D02209AB}" type="slidenum">
              <a:rPr lang="en-US" smtClean="0"/>
              <a:t>14</a:t>
            </a:fld>
            <a:endParaRPr lang="en-US"/>
          </a:p>
        </p:txBody>
      </p:sp>
    </p:spTree>
    <p:extLst>
      <p:ext uri="{BB962C8B-B14F-4D97-AF65-F5344CB8AC3E}">
        <p14:creationId xmlns:p14="http://schemas.microsoft.com/office/powerpoint/2010/main" val="218131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a:t>
            </a:r>
          </a:p>
          <a:p>
            <a:r>
              <a:rPr lang="en-US" dirty="0" smtClean="0"/>
              <a:t>My place in Gods Global mission</a:t>
            </a:r>
          </a:p>
          <a:p>
            <a:r>
              <a:rPr lang="en-US" dirty="0" smtClean="0"/>
              <a:t>Remind ourselves of the Bible’s big picture.</a:t>
            </a:r>
          </a:p>
          <a:p>
            <a:r>
              <a:rPr lang="en-US" dirty="0" smtClean="0"/>
              <a:t>	Man</a:t>
            </a:r>
            <a:r>
              <a:rPr lang="en-US" baseline="0" dirty="0" smtClean="0"/>
              <a:t> turns his back on God (Adams story – my story to) </a:t>
            </a:r>
          </a:p>
          <a:p>
            <a:r>
              <a:rPr lang="en-US" baseline="0" dirty="0" smtClean="0"/>
              <a:t>	God institutes a rescue plan. </a:t>
            </a:r>
            <a:endParaRPr lang="en-US" dirty="0"/>
          </a:p>
        </p:txBody>
      </p:sp>
      <p:sp>
        <p:nvSpPr>
          <p:cNvPr id="4" name="Slide Number Placeholder 3"/>
          <p:cNvSpPr>
            <a:spLocks noGrp="1"/>
          </p:cNvSpPr>
          <p:nvPr>
            <p:ph type="sldNum" sz="quarter" idx="10"/>
          </p:nvPr>
        </p:nvSpPr>
        <p:spPr/>
        <p:txBody>
          <a:bodyPr/>
          <a:lstStyle/>
          <a:p>
            <a:fld id="{E5292877-989A-514A-96F8-F117D02209AB}" type="slidenum">
              <a:rPr lang="en-US" smtClean="0"/>
              <a:t>2</a:t>
            </a:fld>
            <a:endParaRPr lang="en-US"/>
          </a:p>
        </p:txBody>
      </p:sp>
    </p:spTree>
    <p:extLst>
      <p:ext uri="{BB962C8B-B14F-4D97-AF65-F5344CB8AC3E}">
        <p14:creationId xmlns:p14="http://schemas.microsoft.com/office/powerpoint/2010/main" val="291251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Man</a:t>
            </a:r>
          </a:p>
          <a:p>
            <a:r>
              <a:rPr lang="en-US" dirty="0" smtClean="0"/>
              <a:t>A Nation</a:t>
            </a:r>
          </a:p>
          <a:p>
            <a:r>
              <a:rPr lang="en-US" dirty="0" smtClean="0"/>
              <a:t>A Law</a:t>
            </a:r>
            <a:r>
              <a:rPr lang="en-US" baseline="0" dirty="0" smtClean="0"/>
              <a:t> </a:t>
            </a:r>
            <a:endParaRPr lang="en-US" dirty="0" smtClean="0"/>
          </a:p>
          <a:p>
            <a:r>
              <a:rPr lang="en-US" dirty="0" smtClean="0"/>
              <a:t>A Land</a:t>
            </a:r>
          </a:p>
          <a:p>
            <a:r>
              <a:rPr lang="en-US" dirty="0" smtClean="0"/>
              <a:t>A King</a:t>
            </a:r>
            <a:endParaRPr lang="en-US" dirty="0"/>
          </a:p>
        </p:txBody>
      </p:sp>
      <p:sp>
        <p:nvSpPr>
          <p:cNvPr id="4" name="Slide Number Placeholder 3"/>
          <p:cNvSpPr>
            <a:spLocks noGrp="1"/>
          </p:cNvSpPr>
          <p:nvPr>
            <p:ph type="sldNum" sz="quarter" idx="10"/>
          </p:nvPr>
        </p:nvSpPr>
        <p:spPr/>
        <p:txBody>
          <a:bodyPr/>
          <a:lstStyle/>
          <a:p>
            <a:fld id="{E5292877-989A-514A-96F8-F117D02209AB}" type="slidenum">
              <a:rPr lang="en-US" smtClean="0"/>
              <a:t>3</a:t>
            </a:fld>
            <a:endParaRPr lang="en-US"/>
          </a:p>
        </p:txBody>
      </p:sp>
    </p:spTree>
    <p:extLst>
      <p:ext uri="{BB962C8B-B14F-4D97-AF65-F5344CB8AC3E}">
        <p14:creationId xmlns:p14="http://schemas.microsoft.com/office/powerpoint/2010/main" val="1736359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passage we read is in the settled period of the life of Israel. The nation has a law code given by God. It is not in slavery in Egypt, in fact that is fully 480 years ago.  It’s not wandering in the desert. It has a land. It’s now ruled by it’s third King, Solomon (son of David and Bathsheba). </a:t>
            </a:r>
          </a:p>
          <a:p>
            <a:endParaRPr lang="en-US" baseline="0" dirty="0" smtClean="0"/>
          </a:p>
          <a:p>
            <a:r>
              <a:rPr lang="en-US" baseline="0" dirty="0" smtClean="0"/>
              <a:t>SO now in Chapter 6 of 1 Kings, Solomon begins to build the Temple.  A job David had wanted to do but God said ‘no – your son will build the temple’</a:t>
            </a:r>
          </a:p>
          <a:p>
            <a:endParaRPr lang="en-US" baseline="0" dirty="0" smtClean="0"/>
          </a:p>
          <a:p>
            <a:r>
              <a:rPr lang="en-US" baseline="0" dirty="0" smtClean="0"/>
              <a:t>Ever since the Exodus from Egypt the people of God had had visible reminders of God’s presence with them. From pillars of fire to manna – to the Ark of the Covenant to the tabernacle – a tent which housed the Ark but perhaps more importantly was the place where God dwelt with his people.</a:t>
            </a:r>
          </a:p>
          <a:p>
            <a:r>
              <a:rPr lang="en-US" baseline="0" dirty="0" smtClean="0"/>
              <a:t>It marked God’s presence with the Nation of Israel and was the </a:t>
            </a:r>
            <a:r>
              <a:rPr lang="en-US" baseline="0" dirty="0" err="1" smtClean="0"/>
              <a:t>centre</a:t>
            </a:r>
            <a:r>
              <a:rPr lang="en-US" baseline="0" dirty="0" smtClean="0"/>
              <a:t> of </a:t>
            </a:r>
            <a:r>
              <a:rPr lang="en-US" baseline="0" dirty="0" err="1" smtClean="0"/>
              <a:t>Israels</a:t>
            </a:r>
            <a:r>
              <a:rPr lang="en-US" baseline="0" dirty="0" smtClean="0"/>
              <a:t> worship.</a:t>
            </a:r>
          </a:p>
          <a:p>
            <a:endParaRPr lang="en-US" baseline="0" dirty="0" smtClean="0"/>
          </a:p>
          <a:p>
            <a:r>
              <a:rPr lang="en-US" baseline="0" dirty="0" smtClean="0"/>
              <a:t>The Temple that Solomon builds replaced the tabernacle.  And became God’s dwelling place and the focus of </a:t>
            </a:r>
            <a:r>
              <a:rPr lang="en-US" baseline="0" dirty="0" err="1" smtClean="0"/>
              <a:t>Israels</a:t>
            </a:r>
            <a:r>
              <a:rPr lang="en-US" baseline="0" dirty="0" smtClean="0"/>
              <a:t> worship. We might describe it as God’s address on earth.</a:t>
            </a:r>
          </a:p>
          <a:p>
            <a:r>
              <a:rPr lang="en-US" baseline="0" dirty="0" smtClean="0"/>
              <a:t>It was the place to which offerings were brought it was the place where sacrifices were made.  It was the place where the High Priest – just once a year (on the day of Atonement) could enter the most Holy – inner part of the temple to offer sacrifices for the forgiveness of sins for the priests and the people.</a:t>
            </a:r>
          </a:p>
          <a:p>
            <a:endParaRPr lang="en-US" baseline="0" dirty="0" smtClean="0"/>
          </a:p>
          <a:p>
            <a:r>
              <a:rPr lang="en-US" baseline="0" dirty="0" smtClean="0"/>
              <a:t>So the temple when it was built was the visible symbol of the presence of God with his people and the </a:t>
            </a:r>
            <a:r>
              <a:rPr lang="en-US" baseline="0" dirty="0" err="1" smtClean="0"/>
              <a:t>centre</a:t>
            </a:r>
            <a:r>
              <a:rPr lang="en-US" baseline="0" dirty="0" smtClean="0"/>
              <a:t> of their worship. </a:t>
            </a:r>
          </a:p>
          <a:p>
            <a:endParaRPr lang="en-US" baseline="0" dirty="0" smtClean="0"/>
          </a:p>
          <a:p>
            <a:r>
              <a:rPr lang="en-US" baseline="0" dirty="0" smtClean="0"/>
              <a:t>SO at the dedication of this Temple Solomon prays. </a:t>
            </a:r>
          </a:p>
          <a:p>
            <a:endParaRPr lang="en-US" baseline="0" dirty="0" smtClean="0"/>
          </a:p>
          <a:p>
            <a:endParaRPr lang="en-US" baseline="0" dirty="0" smtClean="0"/>
          </a:p>
          <a:p>
            <a:endParaRPr lang="en-US" baseline="0" dirty="0" smtClean="0"/>
          </a:p>
          <a:p>
            <a:r>
              <a:rPr lang="en-US" baseline="0" dirty="0" smtClean="0"/>
              <a:t>This Tabernacle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5292877-989A-514A-96F8-F117D02209AB}" type="slidenum">
              <a:rPr lang="en-US" smtClean="0"/>
              <a:t>4</a:t>
            </a:fld>
            <a:endParaRPr lang="en-US"/>
          </a:p>
        </p:txBody>
      </p:sp>
    </p:spTree>
    <p:extLst>
      <p:ext uri="{BB962C8B-B14F-4D97-AF65-F5344CB8AC3E}">
        <p14:creationId xmlns:p14="http://schemas.microsoft.com/office/powerpoint/2010/main" val="149973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292877-989A-514A-96F8-F117D02209AB}" type="slidenum">
              <a:rPr lang="en-US" smtClean="0"/>
              <a:t>5</a:t>
            </a:fld>
            <a:endParaRPr lang="en-US"/>
          </a:p>
        </p:txBody>
      </p:sp>
    </p:spTree>
    <p:extLst>
      <p:ext uri="{BB962C8B-B14F-4D97-AF65-F5344CB8AC3E}">
        <p14:creationId xmlns:p14="http://schemas.microsoft.com/office/powerpoint/2010/main" val="336020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an extension of God’s promise to Abraham.</a:t>
            </a:r>
          </a:p>
          <a:p>
            <a:endParaRPr lang="en-US" dirty="0" smtClean="0"/>
          </a:p>
          <a:p>
            <a:r>
              <a:rPr lang="en-US" dirty="0" smtClean="0"/>
              <a:t>It assumes people will come……and indeed they do (notably the Queen</a:t>
            </a:r>
            <a:r>
              <a:rPr lang="en-US" baseline="0" dirty="0" smtClean="0"/>
              <a:t> of Sheba).  </a:t>
            </a:r>
          </a:p>
          <a:p>
            <a:endParaRPr lang="en-US" baseline="0" dirty="0" smtClean="0"/>
          </a:p>
          <a:p>
            <a:r>
              <a:rPr lang="en-US" baseline="0" dirty="0" smtClean="0"/>
              <a:t>It assumes people will come because of the testimony of God’s people concerning him. </a:t>
            </a:r>
          </a:p>
          <a:p>
            <a:r>
              <a:rPr lang="en-US" baseline="0" dirty="0" smtClean="0"/>
              <a:t>STORY either from ISM (on someone coming because of what they have heard about God)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the heart of Solomon’s prayer for the Foreigner is an extraordinary request - </a:t>
            </a:r>
            <a:r>
              <a:rPr lang="en-US" sz="12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when he comes and prays towards this temple, then hear from heaven your dwelling place and do whatever the foreigner asks of you………..</a:t>
            </a:r>
          </a:p>
          <a:p>
            <a:r>
              <a:rPr lang="en-US" dirty="0" smtClean="0"/>
              <a:t>Essentially he is saying Lord prove yourself</a:t>
            </a:r>
            <a:r>
              <a:rPr lang="en-US" baseline="0" dirty="0" smtClean="0"/>
              <a:t> – when people (who are not Israelites, not a part of God’s covenant people make requests of you!!)</a:t>
            </a:r>
          </a:p>
          <a:p>
            <a:r>
              <a:rPr lang="en-US" baseline="0" dirty="0" smtClean="0"/>
              <a:t>EXAMPLE</a:t>
            </a:r>
          </a:p>
          <a:p>
            <a:r>
              <a:rPr lang="en-US" baseline="0" dirty="0" smtClean="0"/>
              <a:t>So along with all it’s other functions the temple is a signpost to people outside the covenant – concerning God’s desire to love and bless them. </a:t>
            </a:r>
          </a:p>
          <a:p>
            <a:endParaRPr lang="en-US" baseline="0" dirty="0" smtClean="0"/>
          </a:p>
          <a:p>
            <a:r>
              <a:rPr lang="en-US" baseline="0" dirty="0" smtClean="0"/>
              <a:t>But it’s also a signpost in another sense because the worship that took place in the temple, the annual sacrifice for sins were simply symbolic of the Sacrifice that lay ahead.</a:t>
            </a:r>
          </a:p>
          <a:p>
            <a:endParaRPr lang="en-US" baseline="0" dirty="0" smtClean="0"/>
          </a:p>
          <a:p>
            <a:r>
              <a:rPr lang="en-US" baseline="0" dirty="0" smtClean="0"/>
              <a:t>When Jesus – the pure and sinless one – took the punishment that was supposed to be ours because of our rejection of God - upon himself.  And the Bible tells us that at the moment he died  </a:t>
            </a:r>
          </a:p>
          <a:p>
            <a:r>
              <a:rPr lang="en-US" baseline="0" dirty="0" smtClean="0"/>
              <a:t>Something extraordinary happened in the Jerusalem temple.  The curtain that only the High Priest could pass into the most holy place on the day of atonement – was torn in two. </a:t>
            </a:r>
          </a:p>
          <a:p>
            <a:r>
              <a:rPr lang="en-US" baseline="0" dirty="0" smtClean="0"/>
              <a:t>Jesus death was the perfect sacrifice that made the </a:t>
            </a:r>
            <a:r>
              <a:rPr lang="en-US" baseline="0" dirty="0" err="1" smtClean="0"/>
              <a:t>sacrificail</a:t>
            </a:r>
            <a:r>
              <a:rPr lang="en-US" baseline="0" dirty="0" smtClean="0"/>
              <a:t> system </a:t>
            </a:r>
            <a:r>
              <a:rPr lang="en-US" baseline="0" dirty="0" err="1" smtClean="0"/>
              <a:t>uneccessary</a:t>
            </a:r>
            <a:r>
              <a:rPr lang="en-US" baseline="0" dirty="0" smtClean="0"/>
              <a:t> – the system since it’s institution was simply a signpost pointing towards Jesus.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5292877-989A-514A-96F8-F117D02209AB}" type="slidenum">
              <a:rPr lang="en-US" smtClean="0"/>
              <a:t>6</a:t>
            </a:fld>
            <a:endParaRPr lang="en-US"/>
          </a:p>
        </p:txBody>
      </p:sp>
    </p:spTree>
    <p:extLst>
      <p:ext uri="{BB962C8B-B14F-4D97-AF65-F5344CB8AC3E}">
        <p14:creationId xmlns:p14="http://schemas.microsoft.com/office/powerpoint/2010/main" val="336020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292877-989A-514A-96F8-F117D02209AB}" type="slidenum">
              <a:rPr lang="en-US" smtClean="0"/>
              <a:t>7</a:t>
            </a:fld>
            <a:endParaRPr lang="en-US"/>
          </a:p>
        </p:txBody>
      </p:sp>
    </p:spTree>
    <p:extLst>
      <p:ext uri="{BB962C8B-B14F-4D97-AF65-F5344CB8AC3E}">
        <p14:creationId xmlns:p14="http://schemas.microsoft.com/office/powerpoint/2010/main" val="336020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Jonah?  I’ve heard it said that it was written to remind the Israelites of God’s promise to Abraham.  To jolt</a:t>
            </a:r>
            <a:r>
              <a:rPr lang="en-US" baseline="0" dirty="0" smtClean="0"/>
              <a:t> them out of the problem of thinking that they were at the </a:t>
            </a:r>
            <a:r>
              <a:rPr lang="en-US" baseline="0" dirty="0" err="1" smtClean="0"/>
              <a:t>centre</a:t>
            </a:r>
            <a:r>
              <a:rPr lang="en-US" baseline="0" dirty="0" smtClean="0"/>
              <a:t> of God’s universe and he only cared about them.</a:t>
            </a:r>
            <a:endParaRPr lang="en-US" dirty="0"/>
          </a:p>
        </p:txBody>
      </p:sp>
      <p:sp>
        <p:nvSpPr>
          <p:cNvPr id="4" name="Slide Number Placeholder 3"/>
          <p:cNvSpPr>
            <a:spLocks noGrp="1"/>
          </p:cNvSpPr>
          <p:nvPr>
            <p:ph type="sldNum" sz="quarter" idx="10"/>
          </p:nvPr>
        </p:nvSpPr>
        <p:spPr/>
        <p:txBody>
          <a:bodyPr/>
          <a:lstStyle/>
          <a:p>
            <a:fld id="{E5292877-989A-514A-96F8-F117D02209AB}" type="slidenum">
              <a:rPr lang="en-US" smtClean="0"/>
              <a:t>9</a:t>
            </a:fld>
            <a:endParaRPr lang="en-US"/>
          </a:p>
        </p:txBody>
      </p:sp>
    </p:spTree>
    <p:extLst>
      <p:ext uri="{BB962C8B-B14F-4D97-AF65-F5344CB8AC3E}">
        <p14:creationId xmlns:p14="http://schemas.microsoft.com/office/powerpoint/2010/main" val="4213204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outerShdw blurRad="38100" dist="38100" dir="2700000" algn="tl">
                    <a:srgbClr val="000000"/>
                  </a:outerShdw>
                </a:effectLst>
                <a:latin typeface="Trebuchet MS"/>
                <a:ea typeface="ＭＳ Ｐゴシック" charset="0"/>
                <a:cs typeface="Trebuchet MS"/>
                <a:sym typeface="Arial Bold" charset="0"/>
              </a:rPr>
              <a:t>In the new testament we are called to be more like your washing on the spin cycle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ffectLst>
                <a:outerShdw blurRad="38100" dist="38100" dir="2700000" algn="tl">
                  <a:srgbClr val="000000"/>
                </a:outerShdw>
              </a:effectLst>
              <a:latin typeface="Trebuchet MS"/>
              <a:ea typeface="ＭＳ Ｐゴシック" charset="0"/>
              <a:cs typeface="Trebuchet MS"/>
              <a:sym typeface="Arial Bold"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outerShdw blurRad="38100" dist="38100" dir="2700000" algn="tl">
                    <a:srgbClr val="000000"/>
                  </a:outerShdw>
                </a:effectLst>
                <a:latin typeface="Trebuchet MS"/>
                <a:ea typeface="ＭＳ Ｐゴシック" charset="0"/>
                <a:cs typeface="Trebuchet MS"/>
                <a:sym typeface="Arial Bold" charset="0"/>
              </a:rPr>
              <a:t>We are a SENT people our mission is not temple based. It’s to our neighborhood, our Town, Our nation, our world. </a:t>
            </a:r>
          </a:p>
        </p:txBody>
      </p:sp>
      <p:sp>
        <p:nvSpPr>
          <p:cNvPr id="4" name="Slide Number Placeholder 3"/>
          <p:cNvSpPr>
            <a:spLocks noGrp="1"/>
          </p:cNvSpPr>
          <p:nvPr>
            <p:ph type="sldNum" sz="quarter" idx="10"/>
          </p:nvPr>
        </p:nvSpPr>
        <p:spPr/>
        <p:txBody>
          <a:bodyPr/>
          <a:lstStyle/>
          <a:p>
            <a:fld id="{E5292877-989A-514A-96F8-F117D02209AB}" type="slidenum">
              <a:rPr lang="en-US" smtClean="0"/>
              <a:t>10</a:t>
            </a:fld>
            <a:endParaRPr lang="en-US"/>
          </a:p>
        </p:txBody>
      </p:sp>
    </p:spTree>
    <p:extLst>
      <p:ext uri="{BB962C8B-B14F-4D97-AF65-F5344CB8AC3E}">
        <p14:creationId xmlns:p14="http://schemas.microsoft.com/office/powerpoint/2010/main" val="421320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42438B5E-C8EF-9548-86DA-B6D7FEB9201A}" type="slidenum">
              <a:rPr lang="en-US"/>
              <a:pPr/>
              <a:t>‹#›</a:t>
            </a:fld>
            <a:endParaRPr lang="en-US"/>
          </a:p>
        </p:txBody>
      </p:sp>
    </p:spTree>
    <p:extLst>
      <p:ext uri="{BB962C8B-B14F-4D97-AF65-F5344CB8AC3E}">
        <p14:creationId xmlns:p14="http://schemas.microsoft.com/office/powerpoint/2010/main" val="175244901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47EE3E5-3F86-7240-AB78-899149AE317A}" type="slidenum">
              <a:rPr lang="en-US"/>
              <a:pPr/>
              <a:t>‹#›</a:t>
            </a:fld>
            <a:endParaRPr lang="en-US"/>
          </a:p>
        </p:txBody>
      </p:sp>
    </p:spTree>
    <p:extLst>
      <p:ext uri="{BB962C8B-B14F-4D97-AF65-F5344CB8AC3E}">
        <p14:creationId xmlns:p14="http://schemas.microsoft.com/office/powerpoint/2010/main" val="2290400825"/>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0488"/>
            <a:ext cx="1943100" cy="676751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90488"/>
            <a:ext cx="5676900" cy="676751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1885F8B-AD72-DD4F-B29A-DA015E27C422}" type="slidenum">
              <a:rPr lang="en-US"/>
              <a:pPr/>
              <a:t>‹#›</a:t>
            </a:fld>
            <a:endParaRPr lang="en-US"/>
          </a:p>
        </p:txBody>
      </p:sp>
    </p:spTree>
    <p:extLst>
      <p:ext uri="{BB962C8B-B14F-4D97-AF65-F5344CB8AC3E}">
        <p14:creationId xmlns:p14="http://schemas.microsoft.com/office/powerpoint/2010/main" val="2563659183"/>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587BCC7-45D7-EB45-B877-277A7DF228B7}" type="slidenum">
              <a:rPr lang="en-US"/>
              <a:pPr/>
              <a:t>‹#›</a:t>
            </a:fld>
            <a:endParaRPr lang="en-US"/>
          </a:p>
        </p:txBody>
      </p:sp>
    </p:spTree>
    <p:extLst>
      <p:ext uri="{BB962C8B-B14F-4D97-AF65-F5344CB8AC3E}">
        <p14:creationId xmlns:p14="http://schemas.microsoft.com/office/powerpoint/2010/main" val="2219842487"/>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A5C6730-C171-F940-BA6A-CB936BF7D386}" type="slidenum">
              <a:rPr lang="en-US"/>
              <a:pPr/>
              <a:t>‹#›</a:t>
            </a:fld>
            <a:endParaRPr lang="en-US"/>
          </a:p>
        </p:txBody>
      </p:sp>
    </p:spTree>
    <p:extLst>
      <p:ext uri="{BB962C8B-B14F-4D97-AF65-F5344CB8AC3E}">
        <p14:creationId xmlns:p14="http://schemas.microsoft.com/office/powerpoint/2010/main" val="1015750412"/>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4B645BA-4AC5-D146-ABD3-F6D3DC44A6E1}" type="slidenum">
              <a:rPr lang="en-US"/>
              <a:pPr/>
              <a:t>‹#›</a:t>
            </a:fld>
            <a:endParaRPr lang="en-US"/>
          </a:p>
        </p:txBody>
      </p:sp>
    </p:spTree>
    <p:extLst>
      <p:ext uri="{BB962C8B-B14F-4D97-AF65-F5344CB8AC3E}">
        <p14:creationId xmlns:p14="http://schemas.microsoft.com/office/powerpoint/2010/main" val="2955221074"/>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6002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9564BB0-112E-9943-B379-ABC8BE089066}" type="slidenum">
              <a:rPr lang="en-US"/>
              <a:pPr/>
              <a:t>‹#›</a:t>
            </a:fld>
            <a:endParaRPr lang="en-US"/>
          </a:p>
        </p:txBody>
      </p:sp>
    </p:spTree>
    <p:extLst>
      <p:ext uri="{BB962C8B-B14F-4D97-AF65-F5344CB8AC3E}">
        <p14:creationId xmlns:p14="http://schemas.microsoft.com/office/powerpoint/2010/main" val="1478063894"/>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934FCD8-0C29-3144-A7B9-B0E85F5AB1CE}" type="slidenum">
              <a:rPr lang="en-US"/>
              <a:pPr/>
              <a:t>‹#›</a:t>
            </a:fld>
            <a:endParaRPr lang="en-US"/>
          </a:p>
        </p:txBody>
      </p:sp>
    </p:spTree>
    <p:extLst>
      <p:ext uri="{BB962C8B-B14F-4D97-AF65-F5344CB8AC3E}">
        <p14:creationId xmlns:p14="http://schemas.microsoft.com/office/powerpoint/2010/main" val="1127312351"/>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1ABB4B8-8698-3C41-B873-61C81A8307A0}" type="slidenum">
              <a:rPr lang="en-US"/>
              <a:pPr/>
              <a:t>‹#›</a:t>
            </a:fld>
            <a:endParaRPr lang="en-US"/>
          </a:p>
        </p:txBody>
      </p:sp>
    </p:spTree>
    <p:extLst>
      <p:ext uri="{BB962C8B-B14F-4D97-AF65-F5344CB8AC3E}">
        <p14:creationId xmlns:p14="http://schemas.microsoft.com/office/powerpoint/2010/main" val="2195605579"/>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9ACA0BA-B8A3-FE47-88E8-7F8216264BC2}" type="slidenum">
              <a:rPr lang="en-US"/>
              <a:pPr/>
              <a:t>‹#›</a:t>
            </a:fld>
            <a:endParaRPr lang="en-US"/>
          </a:p>
        </p:txBody>
      </p:sp>
    </p:spTree>
    <p:extLst>
      <p:ext uri="{BB962C8B-B14F-4D97-AF65-F5344CB8AC3E}">
        <p14:creationId xmlns:p14="http://schemas.microsoft.com/office/powerpoint/2010/main" val="320847257"/>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74BF9E4-B9E7-2540-8E1D-7D54AFEBC17B}" type="slidenum">
              <a:rPr lang="en-US"/>
              <a:pPr/>
              <a:t>‹#›</a:t>
            </a:fld>
            <a:endParaRPr lang="en-US"/>
          </a:p>
        </p:txBody>
      </p:sp>
    </p:spTree>
    <p:extLst>
      <p:ext uri="{BB962C8B-B14F-4D97-AF65-F5344CB8AC3E}">
        <p14:creationId xmlns:p14="http://schemas.microsoft.com/office/powerpoint/2010/main" val="3584886335"/>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F1EFD09-5877-7C46-8865-1745297100E6}" type="slidenum">
              <a:rPr lang="en-US"/>
              <a:pPr/>
              <a:t>‹#›</a:t>
            </a:fld>
            <a:endParaRPr lang="en-US"/>
          </a:p>
        </p:txBody>
      </p:sp>
    </p:spTree>
    <p:extLst>
      <p:ext uri="{BB962C8B-B14F-4D97-AF65-F5344CB8AC3E}">
        <p14:creationId xmlns:p14="http://schemas.microsoft.com/office/powerpoint/2010/main" val="2451926826"/>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388BE8A-D4FD-D14A-9E8D-177D080C07B7}" type="slidenum">
              <a:rPr lang="en-US"/>
              <a:pPr/>
              <a:t>‹#›</a:t>
            </a:fld>
            <a:endParaRPr lang="en-US"/>
          </a:p>
        </p:txBody>
      </p:sp>
    </p:spTree>
    <p:extLst>
      <p:ext uri="{BB962C8B-B14F-4D97-AF65-F5344CB8AC3E}">
        <p14:creationId xmlns:p14="http://schemas.microsoft.com/office/powerpoint/2010/main" val="1975256284"/>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92E04D6-1B03-9845-94A8-6CD9DBA77035}" type="slidenum">
              <a:rPr lang="en-US"/>
              <a:pPr/>
              <a:t>‹#›</a:t>
            </a:fld>
            <a:endParaRPr lang="en-US"/>
          </a:p>
        </p:txBody>
      </p:sp>
    </p:spTree>
    <p:extLst>
      <p:ext uri="{BB962C8B-B14F-4D97-AF65-F5344CB8AC3E}">
        <p14:creationId xmlns:p14="http://schemas.microsoft.com/office/powerpoint/2010/main" val="942252777"/>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0488"/>
            <a:ext cx="1943100" cy="676751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90488"/>
            <a:ext cx="5676900" cy="676751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D837863-FAF4-3E4B-883F-E35B7016DECC}" type="slidenum">
              <a:rPr lang="en-US"/>
              <a:pPr/>
              <a:t>‹#›</a:t>
            </a:fld>
            <a:endParaRPr lang="en-US"/>
          </a:p>
        </p:txBody>
      </p:sp>
    </p:spTree>
    <p:extLst>
      <p:ext uri="{BB962C8B-B14F-4D97-AF65-F5344CB8AC3E}">
        <p14:creationId xmlns:p14="http://schemas.microsoft.com/office/powerpoint/2010/main" val="334928609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53F2132-0A09-3648-98E3-F12980639A23}" type="slidenum">
              <a:rPr lang="en-US"/>
              <a:pPr/>
              <a:t>‹#›</a:t>
            </a:fld>
            <a:endParaRPr lang="en-US"/>
          </a:p>
        </p:txBody>
      </p:sp>
    </p:spTree>
    <p:extLst>
      <p:ext uri="{BB962C8B-B14F-4D97-AF65-F5344CB8AC3E}">
        <p14:creationId xmlns:p14="http://schemas.microsoft.com/office/powerpoint/2010/main" val="208180147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6002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B3358B-F5B1-9945-9382-5FC9F5B46A1E}" type="slidenum">
              <a:rPr lang="en-US"/>
              <a:pPr/>
              <a:t>‹#›</a:t>
            </a:fld>
            <a:endParaRPr lang="en-US"/>
          </a:p>
        </p:txBody>
      </p:sp>
    </p:spTree>
    <p:extLst>
      <p:ext uri="{BB962C8B-B14F-4D97-AF65-F5344CB8AC3E}">
        <p14:creationId xmlns:p14="http://schemas.microsoft.com/office/powerpoint/2010/main" val="321874930"/>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B6983F1-462E-AF46-ADC7-4E46A5D9D40F}" type="slidenum">
              <a:rPr lang="en-US"/>
              <a:pPr/>
              <a:t>‹#›</a:t>
            </a:fld>
            <a:endParaRPr lang="en-US"/>
          </a:p>
        </p:txBody>
      </p:sp>
    </p:spTree>
    <p:extLst>
      <p:ext uri="{BB962C8B-B14F-4D97-AF65-F5344CB8AC3E}">
        <p14:creationId xmlns:p14="http://schemas.microsoft.com/office/powerpoint/2010/main" val="3702527196"/>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D3E3FC5-379D-5740-A1C5-0C9A81370457}" type="slidenum">
              <a:rPr lang="en-US"/>
              <a:pPr/>
              <a:t>‹#›</a:t>
            </a:fld>
            <a:endParaRPr lang="en-US"/>
          </a:p>
        </p:txBody>
      </p:sp>
    </p:spTree>
    <p:extLst>
      <p:ext uri="{BB962C8B-B14F-4D97-AF65-F5344CB8AC3E}">
        <p14:creationId xmlns:p14="http://schemas.microsoft.com/office/powerpoint/2010/main" val="336472162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914CD7F-7901-8E43-8D43-5542C58BC287}" type="slidenum">
              <a:rPr lang="en-US"/>
              <a:pPr/>
              <a:t>‹#›</a:t>
            </a:fld>
            <a:endParaRPr lang="en-US"/>
          </a:p>
        </p:txBody>
      </p:sp>
    </p:spTree>
    <p:extLst>
      <p:ext uri="{BB962C8B-B14F-4D97-AF65-F5344CB8AC3E}">
        <p14:creationId xmlns:p14="http://schemas.microsoft.com/office/powerpoint/2010/main" val="150929705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CCB7CD3-4084-F945-B602-92837428361E}" type="slidenum">
              <a:rPr lang="en-US"/>
              <a:pPr/>
              <a:t>‹#›</a:t>
            </a:fld>
            <a:endParaRPr lang="en-US"/>
          </a:p>
        </p:txBody>
      </p:sp>
    </p:spTree>
    <p:extLst>
      <p:ext uri="{BB962C8B-B14F-4D97-AF65-F5344CB8AC3E}">
        <p14:creationId xmlns:p14="http://schemas.microsoft.com/office/powerpoint/2010/main" val="58553484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8212398-4CE4-9E4D-82AE-C6C7D9323139}" type="slidenum">
              <a:rPr lang="en-US"/>
              <a:pPr/>
              <a:t>‹#›</a:t>
            </a:fld>
            <a:endParaRPr lang="en-US"/>
          </a:p>
        </p:txBody>
      </p:sp>
    </p:spTree>
    <p:extLst>
      <p:ext uri="{BB962C8B-B14F-4D97-AF65-F5344CB8AC3E}">
        <p14:creationId xmlns:p14="http://schemas.microsoft.com/office/powerpoint/2010/main" val="4005529548"/>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90488"/>
            <a:ext cx="77724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Lucida Grande" charset="0"/>
              </a:rPr>
              <a:t>Click to edit Master title style</a:t>
            </a:r>
          </a:p>
        </p:txBody>
      </p:sp>
      <p:sp>
        <p:nvSpPr>
          <p:cNvPr id="1026" name="Rectangle 2"/>
          <p:cNvSpPr>
            <a:spLocks noGrp="1" noChangeArrowheads="1"/>
          </p:cNvSpPr>
          <p:nvPr>
            <p:ph type="body" idx="1"/>
          </p:nvPr>
        </p:nvSpPr>
        <p:spPr bwMode="auto">
          <a:xfrm>
            <a:off x="685800" y="1600200"/>
            <a:ext cx="77724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1027" name="Text Box 3"/>
          <p:cNvSpPr txBox="1">
            <a:spLocks noGrp="1" noChangeArrowheads="1"/>
          </p:cNvSpPr>
          <p:nvPr>
            <p:ph type="sldNum" sz="quarter" idx="4"/>
          </p:nvPr>
        </p:nvSpPr>
        <p:spPr bwMode="auto">
          <a:xfrm>
            <a:off x="8602663" y="6629400"/>
            <a:ext cx="1666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ctr">
              <a:defRPr sz="1100">
                <a:solidFill>
                  <a:srgbClr val="4D4D4D"/>
                </a:solidFill>
                <a:latin typeface="Trebuchet MS"/>
                <a:ea typeface="ＭＳ Ｐゴシック" charset="0"/>
                <a:cs typeface="Trebuchet MS"/>
                <a:sym typeface="Arial Bold"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ADDFF11B-A2E8-A043-A9D0-8D63752E8755}"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xmlns:p14="http://schemas.microsoft.com/office/powerpoint/2010/main"/>
  <p:hf hdr="0" ftr="0" dt="0"/>
  <p:txStyles>
    <p:titleStyle>
      <a:lvl1pPr algn="l" rtl="0" fontAlgn="base">
        <a:spcBef>
          <a:spcPct val="0"/>
        </a:spcBef>
        <a:spcAft>
          <a:spcPct val="0"/>
        </a:spcAft>
        <a:defRPr sz="3600">
          <a:solidFill>
            <a:schemeClr val="tx1"/>
          </a:solidFill>
          <a:latin typeface="+mj-lt"/>
          <a:ea typeface="+mj-ea"/>
          <a:cs typeface="+mj-cs"/>
          <a:sym typeface="Lucida Grande" charset="0"/>
        </a:defRPr>
      </a:lvl1pPr>
      <a:lvl2pPr algn="l" rtl="0" fontAlgn="base">
        <a:spcBef>
          <a:spcPct val="0"/>
        </a:spcBef>
        <a:spcAft>
          <a:spcPct val="0"/>
        </a:spcAft>
        <a:defRPr sz="3600">
          <a:solidFill>
            <a:schemeClr val="tx1"/>
          </a:solidFill>
          <a:latin typeface="Lucida Grande" charset="0"/>
          <a:ea typeface="ヒラギノ角ゴ ProN W3" charset="0"/>
          <a:cs typeface="ヒラギノ角ゴ ProN W3" charset="0"/>
          <a:sym typeface="Lucida Grande" charset="0"/>
        </a:defRPr>
      </a:lvl2pPr>
      <a:lvl3pPr algn="l" rtl="0" fontAlgn="base">
        <a:spcBef>
          <a:spcPct val="0"/>
        </a:spcBef>
        <a:spcAft>
          <a:spcPct val="0"/>
        </a:spcAft>
        <a:defRPr sz="3600">
          <a:solidFill>
            <a:schemeClr val="tx1"/>
          </a:solidFill>
          <a:latin typeface="Lucida Grande" charset="0"/>
          <a:ea typeface="ヒラギノ角ゴ ProN W3" charset="0"/>
          <a:cs typeface="ヒラギノ角ゴ ProN W3" charset="0"/>
          <a:sym typeface="Lucida Grande" charset="0"/>
        </a:defRPr>
      </a:lvl3pPr>
      <a:lvl4pPr algn="l" rtl="0" fontAlgn="base">
        <a:spcBef>
          <a:spcPct val="0"/>
        </a:spcBef>
        <a:spcAft>
          <a:spcPct val="0"/>
        </a:spcAft>
        <a:defRPr sz="3600">
          <a:solidFill>
            <a:schemeClr val="tx1"/>
          </a:solidFill>
          <a:latin typeface="Lucida Grande" charset="0"/>
          <a:ea typeface="ヒラギノ角ゴ ProN W3" charset="0"/>
          <a:cs typeface="ヒラギノ角ゴ ProN W3" charset="0"/>
          <a:sym typeface="Lucida Grande" charset="0"/>
        </a:defRPr>
      </a:lvl4pPr>
      <a:lvl5pPr algn="l" rtl="0" fontAlgn="base">
        <a:spcBef>
          <a:spcPct val="0"/>
        </a:spcBef>
        <a:spcAft>
          <a:spcPct val="0"/>
        </a:spcAft>
        <a:defRPr sz="3600">
          <a:solidFill>
            <a:schemeClr val="tx1"/>
          </a:solidFill>
          <a:latin typeface="Lucida Grande" charset="0"/>
          <a:ea typeface="ヒラギノ角ゴ ProN W3" charset="0"/>
          <a:cs typeface="ヒラギノ角ゴ ProN W3" charset="0"/>
          <a:sym typeface="Lucida Grande" charset="0"/>
        </a:defRPr>
      </a:lvl5pPr>
      <a:lvl6pPr marL="457200" algn="l" rtl="0" fontAlgn="base">
        <a:spcBef>
          <a:spcPct val="0"/>
        </a:spcBef>
        <a:spcAft>
          <a:spcPct val="0"/>
        </a:spcAft>
        <a:defRPr sz="3600">
          <a:solidFill>
            <a:schemeClr val="tx1"/>
          </a:solidFill>
          <a:latin typeface="Lucida Grande" charset="0"/>
          <a:ea typeface="ヒラギノ角ゴ ProN W3" charset="0"/>
          <a:cs typeface="ヒラギノ角ゴ ProN W3" charset="0"/>
          <a:sym typeface="Lucida Grande" charset="0"/>
        </a:defRPr>
      </a:lvl6pPr>
      <a:lvl7pPr marL="914400" algn="l" rtl="0" fontAlgn="base">
        <a:spcBef>
          <a:spcPct val="0"/>
        </a:spcBef>
        <a:spcAft>
          <a:spcPct val="0"/>
        </a:spcAft>
        <a:defRPr sz="3600">
          <a:solidFill>
            <a:schemeClr val="tx1"/>
          </a:solidFill>
          <a:latin typeface="Lucida Grande" charset="0"/>
          <a:ea typeface="ヒラギノ角ゴ ProN W3" charset="0"/>
          <a:cs typeface="ヒラギノ角ゴ ProN W3" charset="0"/>
          <a:sym typeface="Lucida Grande" charset="0"/>
        </a:defRPr>
      </a:lvl7pPr>
      <a:lvl8pPr marL="1371600" algn="l" rtl="0" fontAlgn="base">
        <a:spcBef>
          <a:spcPct val="0"/>
        </a:spcBef>
        <a:spcAft>
          <a:spcPct val="0"/>
        </a:spcAft>
        <a:defRPr sz="3600">
          <a:solidFill>
            <a:schemeClr val="tx1"/>
          </a:solidFill>
          <a:latin typeface="Lucida Grande" charset="0"/>
          <a:ea typeface="ヒラギノ角ゴ ProN W3" charset="0"/>
          <a:cs typeface="ヒラギノ角ゴ ProN W3" charset="0"/>
          <a:sym typeface="Lucida Grande" charset="0"/>
        </a:defRPr>
      </a:lvl8pPr>
      <a:lvl9pPr marL="1828800" algn="l" rtl="0" fontAlgn="base">
        <a:spcBef>
          <a:spcPct val="0"/>
        </a:spcBef>
        <a:spcAft>
          <a:spcPct val="0"/>
        </a:spcAft>
        <a:defRPr sz="3600">
          <a:solidFill>
            <a:schemeClr val="tx1"/>
          </a:solidFill>
          <a:latin typeface="Lucida Grande" charset="0"/>
          <a:ea typeface="ヒラギノ角ゴ ProN W3" charset="0"/>
          <a:cs typeface="ヒラギノ角ゴ ProN W3" charset="0"/>
          <a:sym typeface="Lucida Grande" charset="0"/>
        </a:defRPr>
      </a:lvl9pPr>
    </p:titleStyle>
    <p:bodyStyle>
      <a:lvl1pPr marL="342900" indent="-273050" algn="l" rtl="0" fontAlgn="base">
        <a:spcBef>
          <a:spcPts val="700"/>
        </a:spcBef>
        <a:spcAft>
          <a:spcPct val="0"/>
        </a:spcAft>
        <a:buClr>
          <a:srgbClr val="86CE24"/>
        </a:buClr>
        <a:buSzPct val="85000"/>
        <a:buFont typeface="Wingdings 3" charset="0"/>
        <a:buChar char=""/>
        <a:defRPr sz="2000">
          <a:solidFill>
            <a:schemeClr val="tx1"/>
          </a:solidFill>
          <a:latin typeface="+mn-lt"/>
          <a:ea typeface="+mn-ea"/>
          <a:cs typeface="+mn-cs"/>
          <a:sym typeface="Lucida Grande" charset="0"/>
        </a:defRPr>
      </a:lvl1pPr>
      <a:lvl2pPr marL="742950" indent="-273050" algn="l" rtl="0" fontAlgn="base">
        <a:spcBef>
          <a:spcPts val="700"/>
        </a:spcBef>
        <a:spcAft>
          <a:spcPct val="0"/>
        </a:spcAft>
        <a:buClr>
          <a:srgbClr val="86CE24"/>
        </a:buClr>
        <a:buSzPct val="85000"/>
        <a:buFont typeface="Wingdings 3" charset="0"/>
        <a:buChar char=""/>
        <a:defRPr sz="1600">
          <a:solidFill>
            <a:schemeClr val="tx1"/>
          </a:solidFill>
          <a:latin typeface="+mn-lt"/>
          <a:ea typeface="+mn-ea"/>
          <a:cs typeface="+mn-cs"/>
          <a:sym typeface="Lucida Grande" charset="0"/>
        </a:defRPr>
      </a:lvl2pPr>
      <a:lvl3pPr marL="1143000" indent="-273050" algn="l" rtl="0" fontAlgn="base">
        <a:spcBef>
          <a:spcPts val="700"/>
        </a:spcBef>
        <a:spcAft>
          <a:spcPct val="0"/>
        </a:spcAft>
        <a:buClr>
          <a:srgbClr val="86CE24"/>
        </a:buClr>
        <a:buSzPct val="85000"/>
        <a:buFont typeface="Wingdings 3" charset="0"/>
        <a:buChar char=""/>
        <a:defRPr sz="1400">
          <a:solidFill>
            <a:schemeClr val="tx1"/>
          </a:solidFill>
          <a:latin typeface="+mn-lt"/>
          <a:ea typeface="+mn-ea"/>
          <a:cs typeface="+mn-cs"/>
          <a:sym typeface="Lucida Grande" charset="0"/>
        </a:defRPr>
      </a:lvl3pPr>
      <a:lvl4pPr marL="1600200" indent="-273050" algn="l" rtl="0" fontAlgn="base">
        <a:spcBef>
          <a:spcPts val="700"/>
        </a:spcBef>
        <a:spcAft>
          <a:spcPct val="0"/>
        </a:spcAft>
        <a:buClr>
          <a:srgbClr val="86CE24"/>
        </a:buClr>
        <a:buSzPct val="85000"/>
        <a:buFont typeface="Wingdings 3" charset="0"/>
        <a:buChar char=""/>
        <a:defRPr sz="1400">
          <a:solidFill>
            <a:schemeClr val="tx1"/>
          </a:solidFill>
          <a:latin typeface="+mn-lt"/>
          <a:ea typeface="+mn-ea"/>
          <a:cs typeface="+mn-cs"/>
          <a:sym typeface="Lucida Grande" charset="0"/>
        </a:defRPr>
      </a:lvl4pPr>
      <a:lvl5pPr marL="2057400" indent="-273050" algn="l" rtl="0" fontAlgn="base">
        <a:spcBef>
          <a:spcPts val="700"/>
        </a:spcBef>
        <a:spcAft>
          <a:spcPct val="0"/>
        </a:spcAft>
        <a:buClr>
          <a:srgbClr val="86CE24"/>
        </a:buClr>
        <a:buSzPct val="85000"/>
        <a:buFont typeface="Wingdings 3" charset="0"/>
        <a:buChar char=""/>
        <a:defRPr sz="1400">
          <a:solidFill>
            <a:schemeClr val="tx1"/>
          </a:solidFill>
          <a:latin typeface="+mn-lt"/>
          <a:ea typeface="+mn-ea"/>
          <a:cs typeface="+mn-cs"/>
          <a:sym typeface="Lucida Grande" charset="0"/>
        </a:defRPr>
      </a:lvl5pPr>
      <a:lvl6pPr marL="2514600" indent="-273050" algn="l" rtl="0" fontAlgn="base">
        <a:spcBef>
          <a:spcPts val="700"/>
        </a:spcBef>
        <a:spcAft>
          <a:spcPct val="0"/>
        </a:spcAft>
        <a:buClr>
          <a:srgbClr val="86CE24"/>
        </a:buClr>
        <a:buSzPct val="85000"/>
        <a:buFont typeface="Wingdings 3" charset="0"/>
        <a:buChar char=""/>
        <a:defRPr sz="1400">
          <a:solidFill>
            <a:schemeClr val="tx1"/>
          </a:solidFill>
          <a:latin typeface="+mn-lt"/>
          <a:ea typeface="+mn-ea"/>
          <a:cs typeface="+mn-cs"/>
          <a:sym typeface="Lucida Grande" charset="0"/>
        </a:defRPr>
      </a:lvl6pPr>
      <a:lvl7pPr marL="2971800" indent="-273050" algn="l" rtl="0" fontAlgn="base">
        <a:spcBef>
          <a:spcPts val="700"/>
        </a:spcBef>
        <a:spcAft>
          <a:spcPct val="0"/>
        </a:spcAft>
        <a:buClr>
          <a:srgbClr val="86CE24"/>
        </a:buClr>
        <a:buSzPct val="85000"/>
        <a:buFont typeface="Wingdings 3" charset="0"/>
        <a:buChar char=""/>
        <a:defRPr sz="1400">
          <a:solidFill>
            <a:schemeClr val="tx1"/>
          </a:solidFill>
          <a:latin typeface="+mn-lt"/>
          <a:ea typeface="+mn-ea"/>
          <a:cs typeface="+mn-cs"/>
          <a:sym typeface="Lucida Grande" charset="0"/>
        </a:defRPr>
      </a:lvl7pPr>
      <a:lvl8pPr marL="3429000" indent="-273050" algn="l" rtl="0" fontAlgn="base">
        <a:spcBef>
          <a:spcPts val="700"/>
        </a:spcBef>
        <a:spcAft>
          <a:spcPct val="0"/>
        </a:spcAft>
        <a:buClr>
          <a:srgbClr val="86CE24"/>
        </a:buClr>
        <a:buSzPct val="85000"/>
        <a:buFont typeface="Wingdings 3" charset="0"/>
        <a:buChar char=""/>
        <a:defRPr sz="1400">
          <a:solidFill>
            <a:schemeClr val="tx1"/>
          </a:solidFill>
          <a:latin typeface="+mn-lt"/>
          <a:ea typeface="+mn-ea"/>
          <a:cs typeface="+mn-cs"/>
          <a:sym typeface="Lucida Grande" charset="0"/>
        </a:defRPr>
      </a:lvl8pPr>
      <a:lvl9pPr marL="3886200" indent="-273050" algn="l" rtl="0" fontAlgn="base">
        <a:spcBef>
          <a:spcPts val="700"/>
        </a:spcBef>
        <a:spcAft>
          <a:spcPct val="0"/>
        </a:spcAft>
        <a:buClr>
          <a:srgbClr val="86CE24"/>
        </a:buClr>
        <a:buSzPct val="85000"/>
        <a:buFont typeface="Wingdings 3" charset="0"/>
        <a:buChar char=""/>
        <a:defRPr sz="14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49"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2050" name="Picture 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825" y="61817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051" name="Rectangle 3"/>
          <p:cNvSpPr>
            <a:spLocks noGrp="1" noChangeArrowheads="1"/>
          </p:cNvSpPr>
          <p:nvPr>
            <p:ph type="title"/>
          </p:nvPr>
        </p:nvSpPr>
        <p:spPr bwMode="auto">
          <a:xfrm>
            <a:off x="685800" y="90488"/>
            <a:ext cx="77724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Lucida Grande" charset="0"/>
              </a:rPr>
              <a:t>Click to edit Master title style</a:t>
            </a:r>
          </a:p>
        </p:txBody>
      </p:sp>
      <p:sp>
        <p:nvSpPr>
          <p:cNvPr id="2052" name="Rectangle 4"/>
          <p:cNvSpPr>
            <a:spLocks noGrp="1" noChangeArrowheads="1"/>
          </p:cNvSpPr>
          <p:nvPr>
            <p:ph type="body" idx="1"/>
          </p:nvPr>
        </p:nvSpPr>
        <p:spPr bwMode="auto">
          <a:xfrm>
            <a:off x="685800" y="1600200"/>
            <a:ext cx="77724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2053" name="Text Box 5"/>
          <p:cNvSpPr txBox="1">
            <a:spLocks noGrp="1" noChangeArrowheads="1"/>
          </p:cNvSpPr>
          <p:nvPr>
            <p:ph type="sldNum" sz="quarter" idx="4"/>
          </p:nvPr>
        </p:nvSpPr>
        <p:spPr bwMode="auto">
          <a:xfrm>
            <a:off x="8602663" y="6629400"/>
            <a:ext cx="1666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ctr">
              <a:defRPr sz="1100">
                <a:solidFill>
                  <a:srgbClr val="4D4D4D"/>
                </a:solidFill>
                <a:latin typeface="Trebuchet MS"/>
                <a:ea typeface="ＭＳ Ｐゴシック" charset="0"/>
                <a:cs typeface="Trebuchet MS"/>
                <a:sym typeface="Arial Bold"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7B2DBC24-6341-994E-85A3-937710A8B16A}"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hf hdr="0" ftr="0" dt="0"/>
  <p:txStyles>
    <p:titleStyle>
      <a:lvl1pPr algn="l" rtl="0" fontAlgn="base">
        <a:spcBef>
          <a:spcPct val="0"/>
        </a:spcBef>
        <a:spcAft>
          <a:spcPct val="0"/>
        </a:spcAft>
        <a:defRPr sz="3600">
          <a:solidFill>
            <a:schemeClr val="tx1"/>
          </a:solidFill>
          <a:latin typeface="+mj-lt"/>
          <a:ea typeface="+mj-ea"/>
          <a:cs typeface="+mj-cs"/>
          <a:sym typeface="Lucida Grande" charset="0"/>
        </a:defRPr>
      </a:lvl1pPr>
      <a:lvl2pPr algn="l" rtl="0" fontAlgn="base">
        <a:spcBef>
          <a:spcPct val="0"/>
        </a:spcBef>
        <a:spcAft>
          <a:spcPct val="0"/>
        </a:spcAft>
        <a:defRPr sz="3600">
          <a:solidFill>
            <a:schemeClr val="tx1"/>
          </a:solidFill>
          <a:latin typeface="Lucida Grande" charset="0"/>
          <a:ea typeface="ヒラギノ角ゴ ProN W3" charset="0"/>
          <a:cs typeface="ヒラギノ角ゴ ProN W3" charset="0"/>
          <a:sym typeface="Lucida Grande" charset="0"/>
        </a:defRPr>
      </a:lvl2pPr>
      <a:lvl3pPr algn="l" rtl="0" fontAlgn="base">
        <a:spcBef>
          <a:spcPct val="0"/>
        </a:spcBef>
        <a:spcAft>
          <a:spcPct val="0"/>
        </a:spcAft>
        <a:defRPr sz="3600">
          <a:solidFill>
            <a:schemeClr val="tx1"/>
          </a:solidFill>
          <a:latin typeface="Lucida Grande" charset="0"/>
          <a:ea typeface="ヒラギノ角ゴ ProN W3" charset="0"/>
          <a:cs typeface="ヒラギノ角ゴ ProN W3" charset="0"/>
          <a:sym typeface="Lucida Grande" charset="0"/>
        </a:defRPr>
      </a:lvl3pPr>
      <a:lvl4pPr algn="l" rtl="0" fontAlgn="base">
        <a:spcBef>
          <a:spcPct val="0"/>
        </a:spcBef>
        <a:spcAft>
          <a:spcPct val="0"/>
        </a:spcAft>
        <a:defRPr sz="3600">
          <a:solidFill>
            <a:schemeClr val="tx1"/>
          </a:solidFill>
          <a:latin typeface="Lucida Grande" charset="0"/>
          <a:ea typeface="ヒラギノ角ゴ ProN W3" charset="0"/>
          <a:cs typeface="ヒラギノ角ゴ ProN W3" charset="0"/>
          <a:sym typeface="Lucida Grande" charset="0"/>
        </a:defRPr>
      </a:lvl4pPr>
      <a:lvl5pPr algn="l" rtl="0" fontAlgn="base">
        <a:spcBef>
          <a:spcPct val="0"/>
        </a:spcBef>
        <a:spcAft>
          <a:spcPct val="0"/>
        </a:spcAft>
        <a:defRPr sz="3600">
          <a:solidFill>
            <a:schemeClr val="tx1"/>
          </a:solidFill>
          <a:latin typeface="Lucida Grande" charset="0"/>
          <a:ea typeface="ヒラギノ角ゴ ProN W3" charset="0"/>
          <a:cs typeface="ヒラギノ角ゴ ProN W3" charset="0"/>
          <a:sym typeface="Lucida Grande" charset="0"/>
        </a:defRPr>
      </a:lvl5pPr>
      <a:lvl6pPr marL="457200" algn="l" rtl="0" fontAlgn="base">
        <a:spcBef>
          <a:spcPct val="0"/>
        </a:spcBef>
        <a:spcAft>
          <a:spcPct val="0"/>
        </a:spcAft>
        <a:defRPr sz="3600">
          <a:solidFill>
            <a:schemeClr val="tx1"/>
          </a:solidFill>
          <a:latin typeface="Lucida Grande" charset="0"/>
          <a:ea typeface="ヒラギノ角ゴ ProN W3" charset="0"/>
          <a:cs typeface="ヒラギノ角ゴ ProN W3" charset="0"/>
          <a:sym typeface="Lucida Grande" charset="0"/>
        </a:defRPr>
      </a:lvl6pPr>
      <a:lvl7pPr marL="914400" algn="l" rtl="0" fontAlgn="base">
        <a:spcBef>
          <a:spcPct val="0"/>
        </a:spcBef>
        <a:spcAft>
          <a:spcPct val="0"/>
        </a:spcAft>
        <a:defRPr sz="3600">
          <a:solidFill>
            <a:schemeClr val="tx1"/>
          </a:solidFill>
          <a:latin typeface="Lucida Grande" charset="0"/>
          <a:ea typeface="ヒラギノ角ゴ ProN W3" charset="0"/>
          <a:cs typeface="ヒラギノ角ゴ ProN W3" charset="0"/>
          <a:sym typeface="Lucida Grande" charset="0"/>
        </a:defRPr>
      </a:lvl7pPr>
      <a:lvl8pPr marL="1371600" algn="l" rtl="0" fontAlgn="base">
        <a:spcBef>
          <a:spcPct val="0"/>
        </a:spcBef>
        <a:spcAft>
          <a:spcPct val="0"/>
        </a:spcAft>
        <a:defRPr sz="3600">
          <a:solidFill>
            <a:schemeClr val="tx1"/>
          </a:solidFill>
          <a:latin typeface="Lucida Grande" charset="0"/>
          <a:ea typeface="ヒラギノ角ゴ ProN W3" charset="0"/>
          <a:cs typeface="ヒラギノ角ゴ ProN W3" charset="0"/>
          <a:sym typeface="Lucida Grande" charset="0"/>
        </a:defRPr>
      </a:lvl8pPr>
      <a:lvl9pPr marL="1828800" algn="l" rtl="0" fontAlgn="base">
        <a:spcBef>
          <a:spcPct val="0"/>
        </a:spcBef>
        <a:spcAft>
          <a:spcPct val="0"/>
        </a:spcAft>
        <a:defRPr sz="3600">
          <a:solidFill>
            <a:schemeClr val="tx1"/>
          </a:solidFill>
          <a:latin typeface="Lucida Grande" charset="0"/>
          <a:ea typeface="ヒラギノ角ゴ ProN W3" charset="0"/>
          <a:cs typeface="ヒラギノ角ゴ ProN W3" charset="0"/>
          <a:sym typeface="Lucida Grande" charset="0"/>
        </a:defRPr>
      </a:lvl9pPr>
    </p:titleStyle>
    <p:bodyStyle>
      <a:lvl1pPr marL="342900" indent="-273050" algn="l" rtl="0" fontAlgn="base">
        <a:spcBef>
          <a:spcPts val="700"/>
        </a:spcBef>
        <a:spcAft>
          <a:spcPct val="0"/>
        </a:spcAft>
        <a:buClr>
          <a:srgbClr val="86CE24"/>
        </a:buClr>
        <a:buSzPct val="85000"/>
        <a:buFont typeface="Wingdings 3" charset="0"/>
        <a:buChar char=""/>
        <a:defRPr sz="2000">
          <a:solidFill>
            <a:schemeClr val="tx1"/>
          </a:solidFill>
          <a:latin typeface="+mn-lt"/>
          <a:ea typeface="+mn-ea"/>
          <a:cs typeface="+mn-cs"/>
          <a:sym typeface="Lucida Grande" charset="0"/>
        </a:defRPr>
      </a:lvl1pPr>
      <a:lvl2pPr marL="742950" indent="-273050" algn="l" rtl="0" fontAlgn="base">
        <a:spcBef>
          <a:spcPts val="700"/>
        </a:spcBef>
        <a:spcAft>
          <a:spcPct val="0"/>
        </a:spcAft>
        <a:buClr>
          <a:srgbClr val="86CE24"/>
        </a:buClr>
        <a:buSzPct val="85000"/>
        <a:buFont typeface="Wingdings 3" charset="0"/>
        <a:buChar char=""/>
        <a:defRPr sz="1600">
          <a:solidFill>
            <a:schemeClr val="tx1"/>
          </a:solidFill>
          <a:latin typeface="+mn-lt"/>
          <a:ea typeface="+mn-ea"/>
          <a:cs typeface="+mn-cs"/>
          <a:sym typeface="Lucida Grande" charset="0"/>
        </a:defRPr>
      </a:lvl2pPr>
      <a:lvl3pPr marL="1143000" indent="-273050" algn="l" rtl="0" fontAlgn="base">
        <a:spcBef>
          <a:spcPts val="700"/>
        </a:spcBef>
        <a:spcAft>
          <a:spcPct val="0"/>
        </a:spcAft>
        <a:buClr>
          <a:srgbClr val="86CE24"/>
        </a:buClr>
        <a:buSzPct val="85000"/>
        <a:buFont typeface="Wingdings 3" charset="0"/>
        <a:buChar char=""/>
        <a:defRPr sz="1400">
          <a:solidFill>
            <a:schemeClr val="tx1"/>
          </a:solidFill>
          <a:latin typeface="+mn-lt"/>
          <a:ea typeface="+mn-ea"/>
          <a:cs typeface="+mn-cs"/>
          <a:sym typeface="Lucida Grande" charset="0"/>
        </a:defRPr>
      </a:lvl3pPr>
      <a:lvl4pPr marL="1600200" indent="-273050" algn="l" rtl="0" fontAlgn="base">
        <a:spcBef>
          <a:spcPts val="700"/>
        </a:spcBef>
        <a:spcAft>
          <a:spcPct val="0"/>
        </a:spcAft>
        <a:buClr>
          <a:srgbClr val="86CE24"/>
        </a:buClr>
        <a:buSzPct val="85000"/>
        <a:buFont typeface="Wingdings 3" charset="0"/>
        <a:buChar char=""/>
        <a:defRPr sz="1400">
          <a:solidFill>
            <a:schemeClr val="tx1"/>
          </a:solidFill>
          <a:latin typeface="+mn-lt"/>
          <a:ea typeface="+mn-ea"/>
          <a:cs typeface="+mn-cs"/>
          <a:sym typeface="Lucida Grande" charset="0"/>
        </a:defRPr>
      </a:lvl4pPr>
      <a:lvl5pPr marL="2057400" indent="-273050" algn="l" rtl="0" fontAlgn="base">
        <a:spcBef>
          <a:spcPts val="700"/>
        </a:spcBef>
        <a:spcAft>
          <a:spcPct val="0"/>
        </a:spcAft>
        <a:buClr>
          <a:srgbClr val="86CE24"/>
        </a:buClr>
        <a:buSzPct val="85000"/>
        <a:buFont typeface="Wingdings 3" charset="0"/>
        <a:buChar char=""/>
        <a:defRPr sz="1400">
          <a:solidFill>
            <a:schemeClr val="tx1"/>
          </a:solidFill>
          <a:latin typeface="+mn-lt"/>
          <a:ea typeface="+mn-ea"/>
          <a:cs typeface="+mn-cs"/>
          <a:sym typeface="Lucida Grande" charset="0"/>
        </a:defRPr>
      </a:lvl5pPr>
      <a:lvl6pPr marL="2514600" indent="-273050" algn="l" rtl="0" fontAlgn="base">
        <a:spcBef>
          <a:spcPts val="700"/>
        </a:spcBef>
        <a:spcAft>
          <a:spcPct val="0"/>
        </a:spcAft>
        <a:buClr>
          <a:srgbClr val="86CE24"/>
        </a:buClr>
        <a:buSzPct val="85000"/>
        <a:buFont typeface="Wingdings 3" charset="0"/>
        <a:buChar char=""/>
        <a:defRPr sz="1400">
          <a:solidFill>
            <a:schemeClr val="tx1"/>
          </a:solidFill>
          <a:latin typeface="+mn-lt"/>
          <a:ea typeface="+mn-ea"/>
          <a:cs typeface="+mn-cs"/>
          <a:sym typeface="Lucida Grande" charset="0"/>
        </a:defRPr>
      </a:lvl6pPr>
      <a:lvl7pPr marL="2971800" indent="-273050" algn="l" rtl="0" fontAlgn="base">
        <a:spcBef>
          <a:spcPts val="700"/>
        </a:spcBef>
        <a:spcAft>
          <a:spcPct val="0"/>
        </a:spcAft>
        <a:buClr>
          <a:srgbClr val="86CE24"/>
        </a:buClr>
        <a:buSzPct val="85000"/>
        <a:buFont typeface="Wingdings 3" charset="0"/>
        <a:buChar char=""/>
        <a:defRPr sz="1400">
          <a:solidFill>
            <a:schemeClr val="tx1"/>
          </a:solidFill>
          <a:latin typeface="+mn-lt"/>
          <a:ea typeface="+mn-ea"/>
          <a:cs typeface="+mn-cs"/>
          <a:sym typeface="Lucida Grande" charset="0"/>
        </a:defRPr>
      </a:lvl7pPr>
      <a:lvl8pPr marL="3429000" indent="-273050" algn="l" rtl="0" fontAlgn="base">
        <a:spcBef>
          <a:spcPts val="700"/>
        </a:spcBef>
        <a:spcAft>
          <a:spcPct val="0"/>
        </a:spcAft>
        <a:buClr>
          <a:srgbClr val="86CE24"/>
        </a:buClr>
        <a:buSzPct val="85000"/>
        <a:buFont typeface="Wingdings 3" charset="0"/>
        <a:buChar char=""/>
        <a:defRPr sz="1400">
          <a:solidFill>
            <a:schemeClr val="tx1"/>
          </a:solidFill>
          <a:latin typeface="+mn-lt"/>
          <a:ea typeface="+mn-ea"/>
          <a:cs typeface="+mn-cs"/>
          <a:sym typeface="Lucida Grande" charset="0"/>
        </a:defRPr>
      </a:lvl8pPr>
      <a:lvl9pPr marL="3886200" indent="-273050" algn="l" rtl="0" fontAlgn="base">
        <a:spcBef>
          <a:spcPts val="700"/>
        </a:spcBef>
        <a:spcAft>
          <a:spcPct val="0"/>
        </a:spcAft>
        <a:buClr>
          <a:srgbClr val="86CE24"/>
        </a:buClr>
        <a:buSzPct val="85000"/>
        <a:buFont typeface="Wingdings 3" charset="0"/>
        <a:buChar char=""/>
        <a:defRPr sz="14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gi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gi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746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5122" name="Text Box 2"/>
          <p:cNvSpPr txBox="1">
            <a:spLocks noChangeArrowheads="1"/>
          </p:cNvSpPr>
          <p:nvPr/>
        </p:nvSpPr>
        <p:spPr bwMode="auto">
          <a:xfrm>
            <a:off x="8602663" y="6629400"/>
            <a:ext cx="1666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b"/>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260370A1-E33B-CF40-A8B7-E00D56C51212}" type="slidenum">
              <a:rPr lang="en-US" sz="1100">
                <a:solidFill>
                  <a:srgbClr val="4D4D4D"/>
                </a:solidFill>
                <a:latin typeface="Trebuchet MS"/>
                <a:cs typeface="Trebuchet MS"/>
                <a:sym typeface="Arial Bold" charset="0"/>
              </a:rPr>
              <a:pPr algn="ctr"/>
              <a:t>1</a:t>
            </a:fld>
            <a:endParaRPr lang="en-US" sz="1100" dirty="0">
              <a:solidFill>
                <a:srgbClr val="4D4D4D"/>
              </a:solidFill>
              <a:latin typeface="Trebuchet MS"/>
              <a:cs typeface="Trebuchet MS"/>
              <a:sym typeface="Arial Bold" charset="0"/>
            </a:endParaRPr>
          </a:p>
        </p:txBody>
      </p:sp>
      <p:pic>
        <p:nvPicPr>
          <p:cNvPr id="5123"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1817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5125" name="Rectangle 5"/>
          <p:cNvSpPr>
            <a:spLocks/>
          </p:cNvSpPr>
          <p:nvPr/>
        </p:nvSpPr>
        <p:spPr bwMode="auto">
          <a:xfrm>
            <a:off x="539750" y="620713"/>
            <a:ext cx="69215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800"/>
              </a:spcBef>
            </a:pPr>
            <a:r>
              <a:rPr lang="en-US" sz="4800" dirty="0" smtClean="0">
                <a:solidFill>
                  <a:srgbClr val="FF6600"/>
                </a:solidFill>
                <a:latin typeface="Trebuchet MS Bold" charset="0"/>
                <a:ea typeface="ＭＳ Ｐゴシック" charset="0"/>
                <a:cs typeface="Trebuchet MS Bold" charset="0"/>
                <a:sym typeface="Trebuchet MS Bold" charset="0"/>
              </a:rPr>
              <a:t>iRelate…….to the world</a:t>
            </a:r>
            <a:endParaRPr lang="en-US" sz="4800" dirty="0">
              <a:solidFill>
                <a:srgbClr val="FF6600"/>
              </a:solidFill>
              <a:latin typeface="Trebuchet MS Bold" charset="0"/>
              <a:ea typeface="ＭＳ Ｐゴシック" charset="0"/>
              <a:cs typeface="Trebuchet MS Bold" charset="0"/>
              <a:sym typeface="Trebuchet MS Bold" charset="0"/>
            </a:endParaRPr>
          </a:p>
        </p:txBody>
      </p:sp>
      <p:pic>
        <p:nvPicPr>
          <p:cNvPr id="5126"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238" y="354013"/>
            <a:ext cx="9207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8" name="Picture 7" descr="relief.gif"/>
          <p:cNvPicPr>
            <a:picLocks noChangeAspect="1"/>
          </p:cNvPicPr>
          <p:nvPr/>
        </p:nvPicPr>
        <p:blipFill>
          <a:blip r:embed="rId6">
            <a:alphaModFix amt="95000"/>
            <a:extLst>
              <a:ext uri="{28A0092B-C50C-407E-A947-70E740481C1C}">
                <a14:useLocalDpi xmlns:a14="http://schemas.microsoft.com/office/drawing/2010/main" val="0"/>
              </a:ext>
            </a:extLst>
          </a:blip>
          <a:stretch>
            <a:fillRect/>
          </a:stretch>
        </p:blipFill>
        <p:spPr>
          <a:xfrm>
            <a:off x="2339752" y="2996952"/>
            <a:ext cx="3886200" cy="2120900"/>
          </a:xfrm>
          <a:prstGeom prst="rect">
            <a:avLst/>
          </a:prstGeom>
        </p:spPr>
      </p:pic>
    </p:spTree>
    <p:extLst>
      <p:ext uri="{BB962C8B-B14F-4D97-AF65-F5344CB8AC3E}">
        <p14:creationId xmlns:p14="http://schemas.microsoft.com/office/powerpoint/2010/main" val="2842564424"/>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1266" name="Text Box 2"/>
          <p:cNvSpPr txBox="1">
            <a:spLocks noChangeArrowheads="1"/>
          </p:cNvSpPr>
          <p:nvPr/>
        </p:nvSpPr>
        <p:spPr bwMode="auto">
          <a:xfrm>
            <a:off x="8602663" y="6629400"/>
            <a:ext cx="1666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b"/>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9BBF6DDA-A6B3-B04F-8D1A-36E685A2C641}" type="slidenum">
              <a:rPr lang="en-US" sz="1100">
                <a:solidFill>
                  <a:srgbClr val="4D4D4D"/>
                </a:solidFill>
                <a:latin typeface="Trebuchet MS"/>
                <a:cs typeface="Trebuchet MS"/>
                <a:sym typeface="Arial Bold" charset="0"/>
              </a:rPr>
              <a:pPr algn="ctr"/>
              <a:t>10</a:t>
            </a:fld>
            <a:endParaRPr lang="en-US" sz="1100" dirty="0">
              <a:solidFill>
                <a:srgbClr val="4D4D4D"/>
              </a:solidFill>
              <a:latin typeface="Trebuchet MS"/>
              <a:cs typeface="Trebuchet MS"/>
              <a:sym typeface="Arial Bold" charset="0"/>
            </a:endParaRPr>
          </a:p>
        </p:txBody>
      </p:sp>
      <p:pic>
        <p:nvPicPr>
          <p:cNvPr id="11267"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1817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1268" name="Rectangle 4"/>
          <p:cNvSpPr>
            <a:spLocks/>
          </p:cNvSpPr>
          <p:nvPr/>
        </p:nvSpPr>
        <p:spPr bwMode="auto">
          <a:xfrm>
            <a:off x="467544" y="1844824"/>
            <a:ext cx="8153400" cy="3528392"/>
          </a:xfrm>
          <a:prstGeom prst="rect">
            <a:avLst/>
          </a:prstGeom>
          <a:solidFill>
            <a:srgbClr val="FF0000">
              <a:alpha val="54509"/>
            </a:srgbClr>
          </a:solidFill>
          <a:ln>
            <a:noFill/>
          </a:ln>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39688" algn="r"/>
            <a:r>
              <a:rPr lang="en-US" sz="2800" dirty="0" smtClean="0">
                <a:solidFill>
                  <a:schemeClr val="tx1"/>
                </a:solidFill>
                <a:effectLst>
                  <a:outerShdw blurRad="38100" dist="38100" dir="2700000" algn="tl">
                    <a:srgbClr val="000000"/>
                  </a:outerShdw>
                </a:effectLst>
                <a:latin typeface="Trebuchet MS"/>
                <a:ea typeface="ＭＳ Ｐゴシック" charset="0"/>
                <a:cs typeface="Trebuchet MS"/>
                <a:sym typeface="Arial Bold" charset="0"/>
              </a:rPr>
              <a:t>Matthew 28:18-20</a:t>
            </a:r>
          </a:p>
          <a:p>
            <a:pPr marL="39688" algn="r"/>
            <a:r>
              <a:rPr lang="en-US" sz="2800" dirty="0" smtClean="0">
                <a:solidFill>
                  <a:schemeClr val="tx1"/>
                </a:solidFill>
                <a:effectLst>
                  <a:outerShdw blurRad="38100" dist="38100" dir="2700000" algn="tl">
                    <a:srgbClr val="000000"/>
                  </a:outerShdw>
                </a:effectLst>
                <a:latin typeface="Trebuchet MS"/>
                <a:ea typeface="ＭＳ Ｐゴシック" charset="0"/>
                <a:cs typeface="Trebuchet MS"/>
                <a:sym typeface="Arial Bold" charset="0"/>
              </a:rPr>
              <a:t>“All authority in heaven and on earth has been given to me. Therefore go and make disciples of all nations, </a:t>
            </a:r>
            <a:r>
              <a:rPr lang="en-US" sz="2800" dirty="0" err="1" smtClean="0">
                <a:solidFill>
                  <a:schemeClr val="tx1"/>
                </a:solidFill>
                <a:effectLst>
                  <a:outerShdw blurRad="38100" dist="38100" dir="2700000" algn="tl">
                    <a:srgbClr val="000000"/>
                  </a:outerShdw>
                </a:effectLst>
                <a:latin typeface="Trebuchet MS"/>
                <a:ea typeface="ＭＳ Ｐゴシック" charset="0"/>
                <a:cs typeface="Trebuchet MS"/>
                <a:sym typeface="Arial Bold" charset="0"/>
              </a:rPr>
              <a:t>baptising</a:t>
            </a:r>
            <a:r>
              <a:rPr lang="en-US" sz="2800" dirty="0" smtClean="0">
                <a:solidFill>
                  <a:schemeClr val="tx1"/>
                </a:solidFill>
                <a:effectLst>
                  <a:outerShdw blurRad="38100" dist="38100" dir="2700000" algn="tl">
                    <a:srgbClr val="000000"/>
                  </a:outerShdw>
                </a:effectLst>
                <a:latin typeface="Trebuchet MS"/>
                <a:ea typeface="ＭＳ Ｐゴシック" charset="0"/>
                <a:cs typeface="Trebuchet MS"/>
                <a:sym typeface="Arial Bold" charset="0"/>
              </a:rPr>
              <a:t> them in the name of the Father and of the Son and of the Holy and teaching them to obey everything I have commanded you. And surely I am with you always, to the very end of the age.”</a:t>
            </a:r>
          </a:p>
        </p:txBody>
      </p:sp>
      <p:pic>
        <p:nvPicPr>
          <p:cNvPr id="11269"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238" y="354013"/>
            <a:ext cx="9207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1270" name="Rectangle 6"/>
          <p:cNvSpPr>
            <a:spLocks/>
          </p:cNvSpPr>
          <p:nvPr/>
        </p:nvSpPr>
        <p:spPr bwMode="auto">
          <a:xfrm>
            <a:off x="873125" y="1484313"/>
            <a:ext cx="7429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100"/>
              </a:spcBef>
            </a:pPr>
            <a:endParaRPr lang="en-US" sz="3600" dirty="0">
              <a:solidFill>
                <a:schemeClr val="tx1"/>
              </a:solidFill>
              <a:ea typeface="ＭＳ Ｐゴシック" charset="0"/>
              <a:cs typeface="Arial" charset="0"/>
            </a:endParaRPr>
          </a:p>
        </p:txBody>
      </p:sp>
      <p:sp>
        <p:nvSpPr>
          <p:cNvPr id="11271" name="Rectangle 7"/>
          <p:cNvSpPr>
            <a:spLocks/>
          </p:cNvSpPr>
          <p:nvPr/>
        </p:nvSpPr>
        <p:spPr bwMode="auto">
          <a:xfrm>
            <a:off x="4076700" y="2324100"/>
            <a:ext cx="4927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endParaRPr lang="en-US" dirty="0">
              <a:solidFill>
                <a:schemeClr val="tx1"/>
              </a:solidFill>
              <a:ea typeface="ＭＳ Ｐゴシック" charset="0"/>
              <a:cs typeface="Arial" charset="0"/>
            </a:endParaRPr>
          </a:p>
        </p:txBody>
      </p:sp>
      <p:sp>
        <p:nvSpPr>
          <p:cNvPr id="11272" name="Rectangle 8"/>
          <p:cNvSpPr>
            <a:spLocks/>
          </p:cNvSpPr>
          <p:nvPr/>
        </p:nvSpPr>
        <p:spPr bwMode="auto">
          <a:xfrm>
            <a:off x="539750" y="620713"/>
            <a:ext cx="69215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800"/>
              </a:spcBef>
            </a:pPr>
            <a:r>
              <a:rPr lang="en-US" sz="4800" dirty="0" smtClean="0">
                <a:solidFill>
                  <a:srgbClr val="FF6600"/>
                </a:solidFill>
                <a:latin typeface="Trebuchet MS Bold" charset="0"/>
                <a:ea typeface="ＭＳ Ｐゴシック" charset="0"/>
                <a:cs typeface="Trebuchet MS Bold" charset="0"/>
                <a:sym typeface="Trebuchet MS Bold" charset="0"/>
              </a:rPr>
              <a:t>iRelate…….to the world</a:t>
            </a:r>
            <a:endParaRPr lang="en-US" sz="4800" dirty="0">
              <a:solidFill>
                <a:srgbClr val="FF6600"/>
              </a:solidFill>
              <a:latin typeface="Trebuchet MS Bold" charset="0"/>
              <a:ea typeface="ＭＳ Ｐゴシック" charset="0"/>
              <a:cs typeface="Trebuchet MS Bold" charset="0"/>
              <a:sym typeface="Trebuchet MS Bold" charset="0"/>
            </a:endParaRPr>
          </a:p>
        </p:txBody>
      </p:sp>
      <p:pic>
        <p:nvPicPr>
          <p:cNvPr id="10" name="Picture 9" descr="relief.gif"/>
          <p:cNvPicPr>
            <a:picLocks noChangeAspect="1"/>
          </p:cNvPicPr>
          <p:nvPr/>
        </p:nvPicPr>
        <p:blipFill>
          <a:blip r:embed="rId6">
            <a:alphaModFix amt="95000"/>
            <a:extLst>
              <a:ext uri="{28A0092B-C50C-407E-A947-70E740481C1C}">
                <a14:useLocalDpi xmlns:a14="http://schemas.microsoft.com/office/drawing/2010/main" val="0"/>
              </a:ext>
            </a:extLst>
          </a:blip>
          <a:stretch>
            <a:fillRect/>
          </a:stretch>
        </p:blipFill>
        <p:spPr>
          <a:xfrm>
            <a:off x="3563888" y="5517232"/>
            <a:ext cx="1805455" cy="985330"/>
          </a:xfrm>
          <a:prstGeom prst="rect">
            <a:avLst/>
          </a:prstGeom>
        </p:spPr>
      </p:pic>
    </p:spTree>
    <p:extLst>
      <p:ext uri="{BB962C8B-B14F-4D97-AF65-F5344CB8AC3E}">
        <p14:creationId xmlns:p14="http://schemas.microsoft.com/office/powerpoint/2010/main" val="2220083103"/>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nodePh="1">
                                  <p:stCondLst>
                                    <p:cond delay="0"/>
                                  </p:stCondLst>
                                  <p:endCondLst>
                                    <p:cond evt="begin" delay="0">
                                      <p:tn val="5"/>
                                    </p:cond>
                                  </p:endCondLst>
                                  <p:iterate type="lt">
                                    <p:tmPct val="100000"/>
                                  </p:iterate>
                                  <p:childTnLst>
                                    <p:set>
                                      <p:cBhvr>
                                        <p:cTn id="6" dur="1" fill="hold">
                                          <p:stCondLst>
                                            <p:cond delay="0"/>
                                          </p:stCondLst>
                                        </p:cTn>
                                        <p:tgtEl>
                                          <p:spTgt spid="11271"/>
                                        </p:tgtEl>
                                        <p:attrNameLst>
                                          <p:attrName>style.visibility</p:attrName>
                                        </p:attrNameLst>
                                      </p:cBhvr>
                                      <p:to>
                                        <p:strVal val="visible"/>
                                      </p:to>
                                    </p:set>
                                    <p:anim calcmode="lin" valueType="num">
                                      <p:cBhvr>
                                        <p:cTn id="7" dur="750" fill="hold"/>
                                        <p:tgtEl>
                                          <p:spTgt spid="11271"/>
                                        </p:tgtEl>
                                        <p:attrNameLst>
                                          <p:attrName>ppt_w</p:attrName>
                                        </p:attrNameLst>
                                      </p:cBhvr>
                                      <p:tavLst>
                                        <p:tav tm="0" fmla="#ppt_w*sin(2.5*pi*$)">
                                          <p:val>
                                            <p:fltVal val="0"/>
                                          </p:val>
                                        </p:tav>
                                        <p:tav tm="100000">
                                          <p:val>
                                            <p:fltVal val="1"/>
                                          </p:val>
                                        </p:tav>
                                      </p:tavLst>
                                    </p:anim>
                                    <p:anim calcmode="lin" valueType="num">
                                      <p:cBhvr>
                                        <p:cTn id="8" dur="750" fill="hold"/>
                                        <p:tgtEl>
                                          <p:spTgt spid="112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3314" name="Text Box 2"/>
          <p:cNvSpPr txBox="1">
            <a:spLocks noChangeArrowheads="1"/>
          </p:cNvSpPr>
          <p:nvPr/>
        </p:nvSpPr>
        <p:spPr bwMode="auto">
          <a:xfrm>
            <a:off x="8602663" y="6629400"/>
            <a:ext cx="1666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b"/>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8C6ECDF0-5957-7346-B76B-B88F8079A715}" type="slidenum">
              <a:rPr lang="en-US" sz="1100">
                <a:solidFill>
                  <a:srgbClr val="4D4D4D"/>
                </a:solidFill>
                <a:latin typeface="Trebuchet MS"/>
                <a:cs typeface="Trebuchet MS"/>
                <a:sym typeface="Arial Bold" charset="0"/>
              </a:rPr>
              <a:pPr algn="ctr"/>
              <a:t>11</a:t>
            </a:fld>
            <a:endParaRPr lang="en-US" sz="1100" dirty="0">
              <a:solidFill>
                <a:srgbClr val="4D4D4D"/>
              </a:solidFill>
              <a:latin typeface="Trebuchet MS"/>
              <a:cs typeface="Trebuchet MS"/>
              <a:sym typeface="Arial Bold" charset="0"/>
            </a:endParaRPr>
          </a:p>
        </p:txBody>
      </p:sp>
      <p:pic>
        <p:nvPicPr>
          <p:cNvPr id="13315"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1817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3316" name="Rectangle 4"/>
          <p:cNvSpPr>
            <a:spLocks/>
          </p:cNvSpPr>
          <p:nvPr/>
        </p:nvSpPr>
        <p:spPr bwMode="auto">
          <a:xfrm>
            <a:off x="519113" y="3144838"/>
            <a:ext cx="8153400" cy="572194"/>
          </a:xfrm>
          <a:prstGeom prst="rect">
            <a:avLst/>
          </a:prstGeom>
          <a:solidFill>
            <a:srgbClr val="FF0000">
              <a:alpha val="54509"/>
            </a:srgbClr>
          </a:solidFill>
          <a:ln>
            <a:noFill/>
          </a:ln>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39688" algn="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What are the implications for you and me?</a:t>
            </a:r>
          </a:p>
          <a:p>
            <a:pPr marL="39688" algn="r"/>
            <a:endParaRPr lang="en-US" sz="2900" dirty="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endParaRPr>
          </a:p>
        </p:txBody>
      </p:sp>
      <p:pic>
        <p:nvPicPr>
          <p:cNvPr id="13317"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238" y="354013"/>
            <a:ext cx="9207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3318" name="Rectangle 6"/>
          <p:cNvSpPr>
            <a:spLocks/>
          </p:cNvSpPr>
          <p:nvPr/>
        </p:nvSpPr>
        <p:spPr bwMode="auto">
          <a:xfrm>
            <a:off x="873125" y="1484313"/>
            <a:ext cx="7429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100"/>
              </a:spcBef>
            </a:pPr>
            <a:endParaRPr lang="en-US" sz="3600" dirty="0">
              <a:solidFill>
                <a:schemeClr val="tx1"/>
              </a:solidFill>
              <a:ea typeface="ＭＳ Ｐゴシック" charset="0"/>
              <a:cs typeface="Arial" charset="0"/>
            </a:endParaRPr>
          </a:p>
        </p:txBody>
      </p:sp>
      <p:sp>
        <p:nvSpPr>
          <p:cNvPr id="13319" name="Rectangle 7"/>
          <p:cNvSpPr>
            <a:spLocks/>
          </p:cNvSpPr>
          <p:nvPr/>
        </p:nvSpPr>
        <p:spPr bwMode="auto">
          <a:xfrm>
            <a:off x="3378200" y="2324100"/>
            <a:ext cx="5626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endParaRPr lang="en-US" dirty="0">
              <a:solidFill>
                <a:schemeClr val="tx1"/>
              </a:solidFill>
              <a:ea typeface="ＭＳ Ｐゴシック" charset="0"/>
              <a:cs typeface="Arial" charset="0"/>
            </a:endParaRPr>
          </a:p>
        </p:txBody>
      </p:sp>
      <p:sp>
        <p:nvSpPr>
          <p:cNvPr id="13320" name="Rectangle 8"/>
          <p:cNvSpPr>
            <a:spLocks/>
          </p:cNvSpPr>
          <p:nvPr/>
        </p:nvSpPr>
        <p:spPr bwMode="auto">
          <a:xfrm>
            <a:off x="539750" y="620713"/>
            <a:ext cx="69215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800"/>
              </a:spcBef>
            </a:pPr>
            <a:r>
              <a:rPr lang="en-US" sz="4800" dirty="0" smtClean="0">
                <a:solidFill>
                  <a:srgbClr val="FF6600"/>
                </a:solidFill>
                <a:latin typeface="Trebuchet MS Bold" charset="0"/>
                <a:ea typeface="ＭＳ Ｐゴシック" charset="0"/>
                <a:cs typeface="Trebuchet MS Bold" charset="0"/>
                <a:sym typeface="Trebuchet MS Bold" charset="0"/>
              </a:rPr>
              <a:t>iRelate…….to the world</a:t>
            </a:r>
          </a:p>
        </p:txBody>
      </p:sp>
      <p:pic>
        <p:nvPicPr>
          <p:cNvPr id="10" name="Picture 9" descr="relief.gif"/>
          <p:cNvPicPr>
            <a:picLocks noChangeAspect="1"/>
          </p:cNvPicPr>
          <p:nvPr/>
        </p:nvPicPr>
        <p:blipFill>
          <a:blip r:embed="rId6">
            <a:alphaModFix amt="95000"/>
            <a:extLst>
              <a:ext uri="{28A0092B-C50C-407E-A947-70E740481C1C}">
                <a14:useLocalDpi xmlns:a14="http://schemas.microsoft.com/office/drawing/2010/main" val="0"/>
              </a:ext>
            </a:extLst>
          </a:blip>
          <a:stretch>
            <a:fillRect/>
          </a:stretch>
        </p:blipFill>
        <p:spPr>
          <a:xfrm>
            <a:off x="4067944" y="4005064"/>
            <a:ext cx="3886200" cy="2120900"/>
          </a:xfrm>
          <a:prstGeom prst="rect">
            <a:avLst/>
          </a:prstGeom>
        </p:spPr>
      </p:pic>
    </p:spTree>
    <p:extLst>
      <p:ext uri="{BB962C8B-B14F-4D97-AF65-F5344CB8AC3E}">
        <p14:creationId xmlns:p14="http://schemas.microsoft.com/office/powerpoint/2010/main" val="2075361037"/>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2290" name="Text Box 2"/>
          <p:cNvSpPr txBox="1">
            <a:spLocks noChangeArrowheads="1"/>
          </p:cNvSpPr>
          <p:nvPr/>
        </p:nvSpPr>
        <p:spPr bwMode="auto">
          <a:xfrm>
            <a:off x="8602663" y="6629400"/>
            <a:ext cx="1666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b"/>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808FE4CA-3D66-9D46-8825-C79C4691F296}" type="slidenum">
              <a:rPr lang="en-US" sz="1100">
                <a:solidFill>
                  <a:srgbClr val="4D4D4D"/>
                </a:solidFill>
                <a:latin typeface="Trebuchet MS"/>
                <a:cs typeface="Trebuchet MS"/>
                <a:sym typeface="Arial Bold" charset="0"/>
              </a:rPr>
              <a:pPr algn="ctr"/>
              <a:t>12</a:t>
            </a:fld>
            <a:endParaRPr lang="en-US" sz="1100" dirty="0">
              <a:solidFill>
                <a:srgbClr val="4D4D4D"/>
              </a:solidFill>
              <a:latin typeface="Trebuchet MS"/>
              <a:cs typeface="Trebuchet MS"/>
              <a:sym typeface="Arial Bold" charset="0"/>
            </a:endParaRPr>
          </a:p>
        </p:txBody>
      </p:sp>
      <p:pic>
        <p:nvPicPr>
          <p:cNvPr id="1229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1817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2292" name="Rectangle 4"/>
          <p:cNvSpPr>
            <a:spLocks/>
          </p:cNvSpPr>
          <p:nvPr/>
        </p:nvSpPr>
        <p:spPr bwMode="auto">
          <a:xfrm>
            <a:off x="519113" y="2276872"/>
            <a:ext cx="8153400" cy="864096"/>
          </a:xfrm>
          <a:prstGeom prst="rect">
            <a:avLst/>
          </a:prstGeom>
          <a:solidFill>
            <a:srgbClr val="FF0000">
              <a:alpha val="54509"/>
            </a:srgbClr>
          </a:solidFill>
          <a:ln>
            <a:noFill/>
          </a:ln>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39688" algn="r"/>
            <a:r>
              <a:rPr lang="en-US" sz="2800" dirty="0" smtClean="0">
                <a:solidFill>
                  <a:schemeClr val="tx1"/>
                </a:solidFill>
                <a:effectLst>
                  <a:outerShdw blurRad="38100" dist="38100" dir="2700000" algn="tl">
                    <a:srgbClr val="000000"/>
                  </a:outerShdw>
                </a:effectLst>
                <a:latin typeface="Trebuchet MS"/>
                <a:ea typeface="ＭＳ Ｐゴシック" charset="0"/>
                <a:cs typeface="Trebuchet MS"/>
                <a:sym typeface="Arial Bold" charset="0"/>
              </a:rPr>
              <a:t>What </a:t>
            </a:r>
            <a:r>
              <a:rPr lang="en-US" sz="2800" dirty="0" smtClean="0">
                <a:solidFill>
                  <a:srgbClr val="FFFF00"/>
                </a:solidFill>
                <a:effectLst>
                  <a:outerShdw blurRad="38100" dist="38100" dir="2700000" algn="tl">
                    <a:srgbClr val="000000"/>
                  </a:outerShdw>
                </a:effectLst>
                <a:latin typeface="Trebuchet MS"/>
                <a:ea typeface="ＭＳ Ｐゴシック" charset="0"/>
                <a:cs typeface="Trebuchet MS"/>
                <a:sym typeface="Arial Bold" charset="0"/>
              </a:rPr>
              <a:t>hasn’t</a:t>
            </a:r>
            <a:r>
              <a:rPr lang="en-US" sz="2800" dirty="0" smtClean="0">
                <a:solidFill>
                  <a:schemeClr val="tx1"/>
                </a:solidFill>
                <a:effectLst>
                  <a:outerShdw blurRad="38100" dist="38100" dir="2700000" algn="tl">
                    <a:srgbClr val="000000"/>
                  </a:outerShdw>
                </a:effectLst>
                <a:latin typeface="Trebuchet MS"/>
                <a:ea typeface="ＭＳ Ｐゴシック" charset="0"/>
                <a:cs typeface="Trebuchet MS"/>
                <a:sym typeface="Arial Bold" charset="0"/>
              </a:rPr>
              <a:t> changed between the OT system and today?</a:t>
            </a:r>
            <a:endParaRPr lang="en-US" sz="2800" dirty="0">
              <a:solidFill>
                <a:schemeClr val="tx1"/>
              </a:solidFill>
              <a:effectLst>
                <a:outerShdw blurRad="38100" dist="38100" dir="2700000" algn="tl">
                  <a:srgbClr val="000000"/>
                </a:outerShdw>
              </a:effectLst>
              <a:latin typeface="Trebuchet MS"/>
              <a:ea typeface="ＭＳ Ｐゴシック" charset="0"/>
              <a:cs typeface="Trebuchet MS"/>
              <a:sym typeface="Arial Bold" charset="0"/>
            </a:endParaRPr>
          </a:p>
        </p:txBody>
      </p:sp>
      <p:pic>
        <p:nvPicPr>
          <p:cNvPr id="12293"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238" y="354013"/>
            <a:ext cx="9207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2294" name="Rectangle 6"/>
          <p:cNvSpPr>
            <a:spLocks/>
          </p:cNvSpPr>
          <p:nvPr/>
        </p:nvSpPr>
        <p:spPr bwMode="auto">
          <a:xfrm>
            <a:off x="873125" y="1484313"/>
            <a:ext cx="7429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100"/>
              </a:spcBef>
            </a:pPr>
            <a:endParaRPr lang="en-US" sz="3600" dirty="0">
              <a:solidFill>
                <a:schemeClr val="tx1"/>
              </a:solidFill>
              <a:ea typeface="ＭＳ Ｐゴシック" charset="0"/>
              <a:cs typeface="Arial" charset="0"/>
            </a:endParaRPr>
          </a:p>
        </p:txBody>
      </p:sp>
      <p:sp>
        <p:nvSpPr>
          <p:cNvPr id="12295" name="Rectangle 7"/>
          <p:cNvSpPr>
            <a:spLocks/>
          </p:cNvSpPr>
          <p:nvPr/>
        </p:nvSpPr>
        <p:spPr bwMode="auto">
          <a:xfrm>
            <a:off x="3378200" y="2324100"/>
            <a:ext cx="5626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endParaRPr lang="en-US" dirty="0">
              <a:solidFill>
                <a:schemeClr val="tx1"/>
              </a:solidFill>
              <a:ea typeface="ＭＳ Ｐゴシック" charset="0"/>
              <a:cs typeface="Arial" charset="0"/>
            </a:endParaRPr>
          </a:p>
        </p:txBody>
      </p:sp>
      <p:sp>
        <p:nvSpPr>
          <p:cNvPr id="12296" name="Rectangle 8"/>
          <p:cNvSpPr>
            <a:spLocks/>
          </p:cNvSpPr>
          <p:nvPr/>
        </p:nvSpPr>
        <p:spPr bwMode="auto">
          <a:xfrm>
            <a:off x="539750" y="620713"/>
            <a:ext cx="69215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800"/>
              </a:spcBef>
            </a:pPr>
            <a:r>
              <a:rPr lang="en-US" sz="4800" dirty="0" smtClean="0">
                <a:solidFill>
                  <a:srgbClr val="FF6600"/>
                </a:solidFill>
                <a:latin typeface="Trebuchet MS Bold" charset="0"/>
                <a:ea typeface="ＭＳ Ｐゴシック" charset="0"/>
                <a:cs typeface="Trebuchet MS Bold" charset="0"/>
                <a:sym typeface="Trebuchet MS Bold" charset="0"/>
              </a:rPr>
              <a:t>iRelate…….to the world</a:t>
            </a:r>
            <a:endParaRPr lang="en-US" sz="4800" dirty="0">
              <a:solidFill>
                <a:srgbClr val="FF6600"/>
              </a:solidFill>
              <a:latin typeface="Trebuchet MS Bold" charset="0"/>
              <a:ea typeface="ＭＳ Ｐゴシック" charset="0"/>
              <a:cs typeface="Trebuchet MS Bold" charset="0"/>
              <a:sym typeface="Trebuchet MS Bold" charset="0"/>
            </a:endParaRPr>
          </a:p>
        </p:txBody>
      </p:sp>
      <p:pic>
        <p:nvPicPr>
          <p:cNvPr id="10" name="Picture 9" descr="relief.gif"/>
          <p:cNvPicPr>
            <a:picLocks noChangeAspect="1"/>
          </p:cNvPicPr>
          <p:nvPr/>
        </p:nvPicPr>
        <p:blipFill>
          <a:blip r:embed="rId6">
            <a:alphaModFix amt="95000"/>
            <a:extLst>
              <a:ext uri="{28A0092B-C50C-407E-A947-70E740481C1C}">
                <a14:useLocalDpi xmlns:a14="http://schemas.microsoft.com/office/drawing/2010/main" val="0"/>
              </a:ext>
            </a:extLst>
          </a:blip>
          <a:stretch>
            <a:fillRect/>
          </a:stretch>
        </p:blipFill>
        <p:spPr>
          <a:xfrm>
            <a:off x="683568" y="3573016"/>
            <a:ext cx="3298570" cy="18002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2290" name="Text Box 2"/>
          <p:cNvSpPr txBox="1">
            <a:spLocks noChangeArrowheads="1"/>
          </p:cNvSpPr>
          <p:nvPr/>
        </p:nvSpPr>
        <p:spPr bwMode="auto">
          <a:xfrm>
            <a:off x="8602663" y="6629400"/>
            <a:ext cx="1666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b"/>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808FE4CA-3D66-9D46-8825-C79C4691F296}" type="slidenum">
              <a:rPr lang="en-US" sz="1100">
                <a:solidFill>
                  <a:srgbClr val="4D4D4D"/>
                </a:solidFill>
                <a:latin typeface="Trebuchet MS"/>
                <a:cs typeface="Trebuchet MS"/>
                <a:sym typeface="Arial Bold" charset="0"/>
              </a:rPr>
              <a:pPr algn="ctr"/>
              <a:t>13</a:t>
            </a:fld>
            <a:endParaRPr lang="en-US" sz="1100" dirty="0">
              <a:solidFill>
                <a:srgbClr val="4D4D4D"/>
              </a:solidFill>
              <a:latin typeface="Trebuchet MS"/>
              <a:cs typeface="Trebuchet MS"/>
              <a:sym typeface="Arial Bold" charset="0"/>
            </a:endParaRPr>
          </a:p>
        </p:txBody>
      </p:sp>
      <p:pic>
        <p:nvPicPr>
          <p:cNvPr id="1229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1817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2292" name="Rectangle 4"/>
          <p:cNvSpPr>
            <a:spLocks/>
          </p:cNvSpPr>
          <p:nvPr/>
        </p:nvSpPr>
        <p:spPr bwMode="auto">
          <a:xfrm>
            <a:off x="519113" y="2276872"/>
            <a:ext cx="8153400" cy="1008112"/>
          </a:xfrm>
          <a:prstGeom prst="rect">
            <a:avLst/>
          </a:prstGeom>
          <a:solidFill>
            <a:srgbClr val="FF0000">
              <a:alpha val="54509"/>
            </a:srgbClr>
          </a:solidFill>
          <a:ln>
            <a:noFill/>
          </a:ln>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39688" algn="r"/>
            <a:r>
              <a:rPr lang="en-US" sz="2800" dirty="0" smtClean="0">
                <a:solidFill>
                  <a:schemeClr val="tx1"/>
                </a:solidFill>
                <a:effectLst>
                  <a:outerShdw blurRad="38100" dist="38100" dir="2700000" algn="tl">
                    <a:srgbClr val="000000"/>
                  </a:outerShdw>
                </a:effectLst>
                <a:latin typeface="Trebuchet MS"/>
                <a:ea typeface="ＭＳ Ｐゴシック" charset="0"/>
                <a:cs typeface="Trebuchet MS"/>
                <a:sym typeface="Arial Bold" charset="0"/>
              </a:rPr>
              <a:t>What </a:t>
            </a:r>
            <a:r>
              <a:rPr lang="en-US" sz="2800" dirty="0" smtClean="0">
                <a:solidFill>
                  <a:srgbClr val="FFFF00"/>
                </a:solidFill>
                <a:effectLst>
                  <a:outerShdw blurRad="38100" dist="38100" dir="2700000" algn="tl">
                    <a:srgbClr val="000000"/>
                  </a:outerShdw>
                </a:effectLst>
                <a:latin typeface="Trebuchet MS"/>
                <a:ea typeface="ＭＳ Ｐゴシック" charset="0"/>
                <a:cs typeface="Trebuchet MS"/>
                <a:sym typeface="Arial Bold" charset="0"/>
              </a:rPr>
              <a:t>has</a:t>
            </a:r>
            <a:r>
              <a:rPr lang="en-US" sz="2800" dirty="0" smtClean="0">
                <a:solidFill>
                  <a:schemeClr val="tx1"/>
                </a:solidFill>
                <a:effectLst>
                  <a:outerShdw blurRad="38100" dist="38100" dir="2700000" algn="tl">
                    <a:srgbClr val="000000"/>
                  </a:outerShdw>
                </a:effectLst>
                <a:latin typeface="Trebuchet MS"/>
                <a:ea typeface="ＭＳ Ｐゴシック" charset="0"/>
                <a:cs typeface="Trebuchet MS"/>
                <a:sym typeface="Arial Bold" charset="0"/>
              </a:rPr>
              <a:t> changed between the OT system and today?</a:t>
            </a:r>
            <a:endParaRPr lang="en-US" sz="2800" dirty="0">
              <a:solidFill>
                <a:schemeClr val="tx1"/>
              </a:solidFill>
              <a:effectLst>
                <a:outerShdw blurRad="38100" dist="38100" dir="2700000" algn="tl">
                  <a:srgbClr val="000000"/>
                </a:outerShdw>
              </a:effectLst>
              <a:latin typeface="Trebuchet MS"/>
              <a:ea typeface="ＭＳ Ｐゴシック" charset="0"/>
              <a:cs typeface="Trebuchet MS"/>
              <a:sym typeface="Arial Bold" charset="0"/>
            </a:endParaRPr>
          </a:p>
        </p:txBody>
      </p:sp>
      <p:pic>
        <p:nvPicPr>
          <p:cNvPr id="12293"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238" y="354013"/>
            <a:ext cx="9207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2294" name="Rectangle 6"/>
          <p:cNvSpPr>
            <a:spLocks/>
          </p:cNvSpPr>
          <p:nvPr/>
        </p:nvSpPr>
        <p:spPr bwMode="auto">
          <a:xfrm>
            <a:off x="873125" y="1484313"/>
            <a:ext cx="7429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100"/>
              </a:spcBef>
            </a:pPr>
            <a:endParaRPr lang="en-US" sz="3600" dirty="0">
              <a:solidFill>
                <a:schemeClr val="tx1"/>
              </a:solidFill>
              <a:ea typeface="ＭＳ Ｐゴシック" charset="0"/>
              <a:cs typeface="Arial" charset="0"/>
            </a:endParaRPr>
          </a:p>
        </p:txBody>
      </p:sp>
      <p:sp>
        <p:nvSpPr>
          <p:cNvPr id="12295" name="Rectangle 7"/>
          <p:cNvSpPr>
            <a:spLocks/>
          </p:cNvSpPr>
          <p:nvPr/>
        </p:nvSpPr>
        <p:spPr bwMode="auto">
          <a:xfrm>
            <a:off x="3378200" y="2324100"/>
            <a:ext cx="5626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endParaRPr lang="en-US" dirty="0">
              <a:solidFill>
                <a:schemeClr val="tx1"/>
              </a:solidFill>
              <a:ea typeface="ＭＳ Ｐゴシック" charset="0"/>
              <a:cs typeface="Arial" charset="0"/>
            </a:endParaRPr>
          </a:p>
        </p:txBody>
      </p:sp>
      <p:sp>
        <p:nvSpPr>
          <p:cNvPr id="12296" name="Rectangle 8"/>
          <p:cNvSpPr>
            <a:spLocks/>
          </p:cNvSpPr>
          <p:nvPr/>
        </p:nvSpPr>
        <p:spPr bwMode="auto">
          <a:xfrm>
            <a:off x="539750" y="620713"/>
            <a:ext cx="69215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800"/>
              </a:spcBef>
            </a:pPr>
            <a:r>
              <a:rPr lang="en-US" sz="4800" dirty="0" smtClean="0">
                <a:solidFill>
                  <a:srgbClr val="FF6600"/>
                </a:solidFill>
                <a:latin typeface="Trebuchet MS Bold" charset="0"/>
                <a:ea typeface="ＭＳ Ｐゴシック" charset="0"/>
                <a:cs typeface="Trebuchet MS Bold" charset="0"/>
                <a:sym typeface="Trebuchet MS Bold" charset="0"/>
              </a:rPr>
              <a:t>iRelate…….to the world</a:t>
            </a:r>
            <a:endParaRPr lang="en-US" sz="4800" dirty="0">
              <a:solidFill>
                <a:srgbClr val="FF6600"/>
              </a:solidFill>
              <a:latin typeface="Trebuchet MS Bold" charset="0"/>
              <a:ea typeface="ＭＳ Ｐゴシック" charset="0"/>
              <a:cs typeface="Trebuchet MS Bold" charset="0"/>
              <a:sym typeface="Trebuchet MS Bold" charset="0"/>
            </a:endParaRPr>
          </a:p>
        </p:txBody>
      </p:sp>
      <p:pic>
        <p:nvPicPr>
          <p:cNvPr id="10" name="Picture 9" descr="relief.gif"/>
          <p:cNvPicPr>
            <a:picLocks noChangeAspect="1"/>
          </p:cNvPicPr>
          <p:nvPr/>
        </p:nvPicPr>
        <p:blipFill>
          <a:blip r:embed="rId6">
            <a:alphaModFix amt="95000"/>
            <a:extLst>
              <a:ext uri="{28A0092B-C50C-407E-A947-70E740481C1C}">
                <a14:useLocalDpi xmlns:a14="http://schemas.microsoft.com/office/drawing/2010/main" val="0"/>
              </a:ext>
            </a:extLst>
          </a:blip>
          <a:stretch>
            <a:fillRect/>
          </a:stretch>
        </p:blipFill>
        <p:spPr>
          <a:xfrm>
            <a:off x="6012160" y="4725144"/>
            <a:ext cx="2434829" cy="1328812"/>
          </a:xfrm>
          <a:prstGeom prst="rect">
            <a:avLst/>
          </a:prstGeom>
        </p:spPr>
      </p:pic>
    </p:spTree>
    <p:extLst>
      <p:ext uri="{BB962C8B-B14F-4D97-AF65-F5344CB8AC3E}">
        <p14:creationId xmlns:p14="http://schemas.microsoft.com/office/powerpoint/2010/main" val="1998913621"/>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nodePh="1">
                                  <p:stCondLst>
                                    <p:cond delay="0"/>
                                  </p:stCondLst>
                                  <p:endCondLst>
                                    <p:cond evt="begin" delay="0">
                                      <p:tn val="5"/>
                                    </p:cond>
                                  </p:endCondLst>
                                  <p:iterate type="lt">
                                    <p:tmPct val="100000"/>
                                  </p:iterate>
                                  <p:childTnLst>
                                    <p:set>
                                      <p:cBhvr>
                                        <p:cTn id="6" dur="1" fill="hold">
                                          <p:stCondLst>
                                            <p:cond delay="0"/>
                                          </p:stCondLst>
                                        </p:cTn>
                                        <p:tgtEl>
                                          <p:spTgt spid="12295"/>
                                        </p:tgtEl>
                                        <p:attrNameLst>
                                          <p:attrName>style.visibility</p:attrName>
                                        </p:attrNameLst>
                                      </p:cBhvr>
                                      <p:to>
                                        <p:strVal val="visible"/>
                                      </p:to>
                                    </p:set>
                                    <p:anim calcmode="lin" valueType="num">
                                      <p:cBhvr>
                                        <p:cTn id="7" dur="750" fill="hold"/>
                                        <p:tgtEl>
                                          <p:spTgt spid="12295"/>
                                        </p:tgtEl>
                                        <p:attrNameLst>
                                          <p:attrName>ppt_w</p:attrName>
                                        </p:attrNameLst>
                                      </p:cBhvr>
                                      <p:tavLst>
                                        <p:tav tm="0" fmla="#ppt_w*sin(2.5*pi*$)">
                                          <p:val>
                                            <p:fltVal val="0"/>
                                          </p:val>
                                        </p:tav>
                                        <p:tav tm="100000">
                                          <p:val>
                                            <p:fltVal val="1"/>
                                          </p:val>
                                        </p:tav>
                                      </p:tavLst>
                                    </p:anim>
                                    <p:anim calcmode="lin" valueType="num">
                                      <p:cBhvr>
                                        <p:cTn id="8" dur="750" fill="hold"/>
                                        <p:tgtEl>
                                          <p:spTgt spid="122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3314" name="Text Box 2"/>
          <p:cNvSpPr txBox="1">
            <a:spLocks noChangeArrowheads="1"/>
          </p:cNvSpPr>
          <p:nvPr/>
        </p:nvSpPr>
        <p:spPr bwMode="auto">
          <a:xfrm>
            <a:off x="8602663" y="6629400"/>
            <a:ext cx="1666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b"/>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8C6ECDF0-5957-7346-B76B-B88F8079A715}" type="slidenum">
              <a:rPr lang="en-US" sz="1100">
                <a:solidFill>
                  <a:srgbClr val="4D4D4D"/>
                </a:solidFill>
                <a:latin typeface="Trebuchet MS"/>
                <a:cs typeface="Trebuchet MS"/>
                <a:sym typeface="Arial Bold" charset="0"/>
              </a:rPr>
              <a:pPr algn="ctr"/>
              <a:t>14</a:t>
            </a:fld>
            <a:endParaRPr lang="en-US" sz="1100" dirty="0">
              <a:solidFill>
                <a:srgbClr val="4D4D4D"/>
              </a:solidFill>
              <a:latin typeface="Trebuchet MS"/>
              <a:cs typeface="Trebuchet MS"/>
              <a:sym typeface="Arial Bold" charset="0"/>
            </a:endParaRPr>
          </a:p>
        </p:txBody>
      </p:sp>
      <p:pic>
        <p:nvPicPr>
          <p:cNvPr id="13315"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1817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3316" name="Rectangle 4"/>
          <p:cNvSpPr>
            <a:spLocks/>
          </p:cNvSpPr>
          <p:nvPr/>
        </p:nvSpPr>
        <p:spPr bwMode="auto">
          <a:xfrm>
            <a:off x="519113" y="3144838"/>
            <a:ext cx="8153400" cy="1727200"/>
          </a:xfrm>
          <a:prstGeom prst="rect">
            <a:avLst/>
          </a:prstGeom>
          <a:solidFill>
            <a:srgbClr val="FF0000">
              <a:alpha val="54509"/>
            </a:srgbClr>
          </a:solidFill>
          <a:ln>
            <a:noFill/>
          </a:ln>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39688" algn="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1 Corinthians 3:16</a:t>
            </a:r>
          </a:p>
          <a:p>
            <a:pPr marL="39688" algn="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Don’t you know that you are God’s temple and that God’s spirit lives in you?</a:t>
            </a:r>
            <a:endParaRPr lang="en-US" sz="2900" dirty="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endParaRPr>
          </a:p>
        </p:txBody>
      </p:sp>
      <p:pic>
        <p:nvPicPr>
          <p:cNvPr id="13317"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238" y="354013"/>
            <a:ext cx="9207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3318" name="Rectangle 6"/>
          <p:cNvSpPr>
            <a:spLocks/>
          </p:cNvSpPr>
          <p:nvPr/>
        </p:nvSpPr>
        <p:spPr bwMode="auto">
          <a:xfrm>
            <a:off x="873125" y="1484313"/>
            <a:ext cx="7429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100"/>
              </a:spcBef>
            </a:pPr>
            <a:endParaRPr lang="en-US" sz="3600" dirty="0">
              <a:solidFill>
                <a:schemeClr val="tx1"/>
              </a:solidFill>
              <a:ea typeface="ＭＳ Ｐゴシック" charset="0"/>
              <a:cs typeface="Arial" charset="0"/>
            </a:endParaRPr>
          </a:p>
        </p:txBody>
      </p:sp>
      <p:sp>
        <p:nvSpPr>
          <p:cNvPr id="13319" name="Rectangle 7"/>
          <p:cNvSpPr>
            <a:spLocks/>
          </p:cNvSpPr>
          <p:nvPr/>
        </p:nvSpPr>
        <p:spPr bwMode="auto">
          <a:xfrm>
            <a:off x="3378200" y="2324100"/>
            <a:ext cx="5626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endParaRPr lang="en-US" dirty="0">
              <a:solidFill>
                <a:schemeClr val="tx1"/>
              </a:solidFill>
              <a:ea typeface="ＭＳ Ｐゴシック" charset="0"/>
              <a:cs typeface="Arial" charset="0"/>
            </a:endParaRPr>
          </a:p>
        </p:txBody>
      </p:sp>
      <p:sp>
        <p:nvSpPr>
          <p:cNvPr id="13320" name="Rectangle 8"/>
          <p:cNvSpPr>
            <a:spLocks/>
          </p:cNvSpPr>
          <p:nvPr/>
        </p:nvSpPr>
        <p:spPr bwMode="auto">
          <a:xfrm>
            <a:off x="539750" y="620713"/>
            <a:ext cx="69215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800"/>
              </a:spcBef>
            </a:pPr>
            <a:r>
              <a:rPr lang="en-US" sz="4800" dirty="0" smtClean="0">
                <a:solidFill>
                  <a:srgbClr val="FF6600"/>
                </a:solidFill>
                <a:latin typeface="Trebuchet MS Bold" charset="0"/>
                <a:ea typeface="ＭＳ Ｐゴシック" charset="0"/>
                <a:cs typeface="Trebuchet MS Bold" charset="0"/>
                <a:sym typeface="Trebuchet MS Bold" charset="0"/>
              </a:rPr>
              <a:t>iRelate…….to the world</a:t>
            </a:r>
          </a:p>
        </p:txBody>
      </p:sp>
      <p:pic>
        <p:nvPicPr>
          <p:cNvPr id="10" name="Picture 9" descr="relief.gif"/>
          <p:cNvPicPr>
            <a:picLocks noChangeAspect="1"/>
          </p:cNvPicPr>
          <p:nvPr/>
        </p:nvPicPr>
        <p:blipFill>
          <a:blip r:embed="rId6">
            <a:alphaModFix amt="95000"/>
            <a:extLst>
              <a:ext uri="{28A0092B-C50C-407E-A947-70E740481C1C}">
                <a14:useLocalDpi xmlns:a14="http://schemas.microsoft.com/office/drawing/2010/main" val="0"/>
              </a:ext>
            </a:extLst>
          </a:blip>
          <a:stretch>
            <a:fillRect/>
          </a:stretch>
        </p:blipFill>
        <p:spPr>
          <a:xfrm>
            <a:off x="827584" y="1700808"/>
            <a:ext cx="1583314" cy="864096"/>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0482" name="Text Box 2"/>
          <p:cNvSpPr txBox="1">
            <a:spLocks noChangeArrowheads="1"/>
          </p:cNvSpPr>
          <p:nvPr/>
        </p:nvSpPr>
        <p:spPr bwMode="auto">
          <a:xfrm>
            <a:off x="8602663" y="6629400"/>
            <a:ext cx="1666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b"/>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A6BDA16C-70DE-324A-9215-4106038EF3F6}" type="slidenum">
              <a:rPr lang="en-US" sz="1100">
                <a:solidFill>
                  <a:srgbClr val="4D4D4D"/>
                </a:solidFill>
                <a:latin typeface="Trebuchet MS"/>
                <a:cs typeface="Trebuchet MS"/>
                <a:sym typeface="Arial Bold" charset="0"/>
              </a:rPr>
              <a:pPr algn="ctr"/>
              <a:t>15</a:t>
            </a:fld>
            <a:endParaRPr lang="en-US" sz="1100" dirty="0">
              <a:solidFill>
                <a:srgbClr val="4D4D4D"/>
              </a:solidFill>
              <a:latin typeface="Trebuchet MS"/>
              <a:cs typeface="Trebuchet MS"/>
              <a:sym typeface="Arial Bold" charset="0"/>
            </a:endParaRPr>
          </a:p>
        </p:txBody>
      </p:sp>
      <p:pic>
        <p:nvPicPr>
          <p:cNvPr id="20483"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1817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20484"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90513"/>
            <a:ext cx="6048375" cy="604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0485" name="Rectangle 5"/>
          <p:cNvSpPr>
            <a:spLocks/>
          </p:cNvSpPr>
          <p:nvPr/>
        </p:nvSpPr>
        <p:spPr bwMode="auto">
          <a:xfrm>
            <a:off x="6877050" y="6165850"/>
            <a:ext cx="19669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wrap="none" lIns="0" tIns="0" rIns="40639" bIns="0">
            <a:spAutoFit/>
          </a:bodyPr>
          <a:lstStyle/>
          <a:p>
            <a:pPr marL="39688"/>
            <a:r>
              <a:rPr lang="en-US">
                <a:solidFill>
                  <a:schemeClr val="tx1"/>
                </a:solidFill>
                <a:ea typeface="ＭＳ Ｐゴシック" charset="0"/>
                <a:cs typeface="Arial" charset="0"/>
              </a:rPr>
              <a:t>#irelateseries</a:t>
            </a:r>
          </a:p>
        </p:txBody>
      </p:sp>
      <p:pic>
        <p:nvPicPr>
          <p:cNvPr id="20486" name="Pictur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6269038"/>
            <a:ext cx="15414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746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5122" name="Text Box 2"/>
          <p:cNvSpPr txBox="1">
            <a:spLocks noChangeArrowheads="1"/>
          </p:cNvSpPr>
          <p:nvPr/>
        </p:nvSpPr>
        <p:spPr bwMode="auto">
          <a:xfrm>
            <a:off x="8602663" y="6629400"/>
            <a:ext cx="1666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b"/>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260370A1-E33B-CF40-A8B7-E00D56C51212}" type="slidenum">
              <a:rPr lang="en-US" sz="1100">
                <a:solidFill>
                  <a:srgbClr val="4D4D4D"/>
                </a:solidFill>
                <a:latin typeface="Trebuchet MS"/>
                <a:cs typeface="Trebuchet MS"/>
                <a:sym typeface="Arial Bold" charset="0"/>
              </a:rPr>
              <a:pPr algn="ctr"/>
              <a:t>2</a:t>
            </a:fld>
            <a:endParaRPr lang="en-US" sz="1100" dirty="0">
              <a:solidFill>
                <a:srgbClr val="4D4D4D"/>
              </a:solidFill>
              <a:latin typeface="Trebuchet MS"/>
              <a:cs typeface="Trebuchet MS"/>
              <a:sym typeface="Arial Bold" charset="0"/>
            </a:endParaRPr>
          </a:p>
        </p:txBody>
      </p:sp>
      <p:pic>
        <p:nvPicPr>
          <p:cNvPr id="5123"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1817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5124" name="Rectangle 4"/>
          <p:cNvSpPr>
            <a:spLocks/>
          </p:cNvSpPr>
          <p:nvPr/>
        </p:nvSpPr>
        <p:spPr bwMode="auto">
          <a:xfrm>
            <a:off x="519113" y="3216846"/>
            <a:ext cx="8153400" cy="500186"/>
          </a:xfrm>
          <a:prstGeom prst="rect">
            <a:avLst/>
          </a:prstGeom>
          <a:solidFill>
            <a:srgbClr val="FF0000">
              <a:alpha val="54509"/>
            </a:srgbClr>
          </a:solidFill>
          <a:ln>
            <a:noFill/>
          </a:ln>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39688" algn="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God’s big picture – the edited  highlights. </a:t>
            </a:r>
            <a:endParaRPr lang="en-US" sz="2900" dirty="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endParaRPr>
          </a:p>
        </p:txBody>
      </p:sp>
      <p:sp>
        <p:nvSpPr>
          <p:cNvPr id="5125" name="Rectangle 5"/>
          <p:cNvSpPr>
            <a:spLocks/>
          </p:cNvSpPr>
          <p:nvPr/>
        </p:nvSpPr>
        <p:spPr bwMode="auto">
          <a:xfrm>
            <a:off x="539750" y="620713"/>
            <a:ext cx="69215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800"/>
              </a:spcBef>
            </a:pPr>
            <a:r>
              <a:rPr lang="en-US" sz="4800" dirty="0" smtClean="0">
                <a:solidFill>
                  <a:srgbClr val="FF6600"/>
                </a:solidFill>
                <a:latin typeface="Trebuchet MS Bold" charset="0"/>
                <a:ea typeface="ＭＳ Ｐゴシック" charset="0"/>
                <a:cs typeface="Trebuchet MS Bold" charset="0"/>
                <a:sym typeface="Trebuchet MS Bold" charset="0"/>
              </a:rPr>
              <a:t>iRelate…….to the world</a:t>
            </a:r>
            <a:endParaRPr lang="en-US" sz="4800" dirty="0">
              <a:solidFill>
                <a:srgbClr val="FF6600"/>
              </a:solidFill>
              <a:latin typeface="Trebuchet MS Bold" charset="0"/>
              <a:ea typeface="ＭＳ Ｐゴシック" charset="0"/>
              <a:cs typeface="Trebuchet MS Bold" charset="0"/>
              <a:sym typeface="Trebuchet MS Bold" charset="0"/>
            </a:endParaRPr>
          </a:p>
        </p:txBody>
      </p:sp>
      <p:pic>
        <p:nvPicPr>
          <p:cNvPr id="5126"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238" y="354013"/>
            <a:ext cx="9207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8" name="Picture 7" descr="relief.gif"/>
          <p:cNvPicPr>
            <a:picLocks noChangeAspect="1"/>
          </p:cNvPicPr>
          <p:nvPr/>
        </p:nvPicPr>
        <p:blipFill>
          <a:blip r:embed="rId6">
            <a:alphaModFix amt="95000"/>
            <a:extLst>
              <a:ext uri="{28A0092B-C50C-407E-A947-70E740481C1C}">
                <a14:useLocalDpi xmlns:a14="http://schemas.microsoft.com/office/drawing/2010/main" val="0"/>
              </a:ext>
            </a:extLst>
          </a:blip>
          <a:stretch>
            <a:fillRect/>
          </a:stretch>
        </p:blipFill>
        <p:spPr>
          <a:xfrm>
            <a:off x="5004048" y="4737100"/>
            <a:ext cx="3886200" cy="21209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6146" name="Text Box 2"/>
          <p:cNvSpPr txBox="1">
            <a:spLocks noChangeArrowheads="1"/>
          </p:cNvSpPr>
          <p:nvPr/>
        </p:nvSpPr>
        <p:spPr bwMode="auto">
          <a:xfrm>
            <a:off x="8602663" y="6629400"/>
            <a:ext cx="1666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b"/>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08C4998E-69BC-2C4D-96B3-AA394BD9E195}" type="slidenum">
              <a:rPr lang="en-US" sz="1100">
                <a:solidFill>
                  <a:srgbClr val="4D4D4D"/>
                </a:solidFill>
                <a:latin typeface="Trebuchet MS"/>
                <a:cs typeface="Trebuchet MS"/>
                <a:sym typeface="Arial Bold" charset="0"/>
              </a:rPr>
              <a:pPr algn="ctr"/>
              <a:t>3</a:t>
            </a:fld>
            <a:endParaRPr lang="en-US" sz="1100" dirty="0">
              <a:solidFill>
                <a:srgbClr val="4D4D4D"/>
              </a:solidFill>
              <a:latin typeface="Trebuchet MS"/>
              <a:cs typeface="Trebuchet MS"/>
              <a:sym typeface="Arial Bold" charset="0"/>
            </a:endParaRPr>
          </a:p>
        </p:txBody>
      </p:sp>
      <p:pic>
        <p:nvPicPr>
          <p:cNvPr id="6147"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1817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6148" name="Rectangle 4"/>
          <p:cNvSpPr>
            <a:spLocks/>
          </p:cNvSpPr>
          <p:nvPr/>
        </p:nvSpPr>
        <p:spPr bwMode="auto">
          <a:xfrm>
            <a:off x="467544" y="2492896"/>
            <a:ext cx="8153400" cy="3672408"/>
          </a:xfrm>
          <a:prstGeom prst="rect">
            <a:avLst/>
          </a:prstGeom>
          <a:solidFill>
            <a:srgbClr val="FF0000">
              <a:alpha val="54509"/>
            </a:srgbClr>
          </a:solidFill>
          <a:ln>
            <a:noFill/>
          </a:ln>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39688" algn="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 </a:t>
            </a: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Promises and Signposts.</a:t>
            </a:r>
          </a:p>
          <a:p>
            <a:pPr marL="39688" algn="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A Promise: Genesis 12 :2,3</a:t>
            </a:r>
          </a:p>
          <a:p>
            <a:pPr marL="39688" algn="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I will make you into a great </a:t>
            </a:r>
            <a:r>
              <a:rPr lang="en-US" sz="2900" dirty="0" smtClean="0">
                <a:solidFill>
                  <a:srgbClr val="FFFF00"/>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nation </a:t>
            </a: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and bless you; I will make your name great and you will be a blessing. I will bless those who bless you, and whoever curses you I will curse;</a:t>
            </a:r>
            <a:r>
              <a:rPr lang="en-US" sz="2900" dirty="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 </a:t>
            </a: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and </a:t>
            </a:r>
            <a:r>
              <a:rPr lang="en-US" sz="2900" dirty="0" smtClean="0">
                <a:solidFill>
                  <a:srgbClr val="FFFF00"/>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all people on earth </a:t>
            </a: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will be blessed through you   </a:t>
            </a:r>
            <a:endParaRPr lang="en-US" sz="2900" dirty="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endParaRPr>
          </a:p>
        </p:txBody>
      </p:sp>
      <p:pic>
        <p:nvPicPr>
          <p:cNvPr id="6149"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238" y="354013"/>
            <a:ext cx="9207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6150" name="Rectangle 6"/>
          <p:cNvSpPr>
            <a:spLocks/>
          </p:cNvSpPr>
          <p:nvPr/>
        </p:nvSpPr>
        <p:spPr bwMode="auto">
          <a:xfrm>
            <a:off x="539750" y="620713"/>
            <a:ext cx="69215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800"/>
              </a:spcBef>
            </a:pPr>
            <a:r>
              <a:rPr lang="en-US" sz="4800" dirty="0" smtClean="0">
                <a:solidFill>
                  <a:srgbClr val="FF6600"/>
                </a:solidFill>
                <a:latin typeface="Trebuchet MS Bold" charset="0"/>
                <a:ea typeface="ＭＳ Ｐゴシック" charset="0"/>
                <a:cs typeface="Trebuchet MS Bold" charset="0"/>
                <a:sym typeface="Trebuchet MS Bold" charset="0"/>
              </a:rPr>
              <a:t>iRelate…….to the world</a:t>
            </a:r>
            <a:endParaRPr lang="en-US" sz="4800" dirty="0">
              <a:solidFill>
                <a:srgbClr val="FF6600"/>
              </a:solidFill>
              <a:latin typeface="Trebuchet MS Bold" charset="0"/>
              <a:ea typeface="ＭＳ Ｐゴシック" charset="0"/>
              <a:cs typeface="Trebuchet MS Bold" charset="0"/>
              <a:sym typeface="Trebuchet MS Bold" charset="0"/>
            </a:endParaRPr>
          </a:p>
        </p:txBody>
      </p:sp>
      <p:pic>
        <p:nvPicPr>
          <p:cNvPr id="8" name="Picture 7" descr="relief.gif"/>
          <p:cNvPicPr>
            <a:picLocks noChangeAspect="1"/>
          </p:cNvPicPr>
          <p:nvPr/>
        </p:nvPicPr>
        <p:blipFill>
          <a:blip r:embed="rId6">
            <a:alphaModFix amt="95000"/>
            <a:extLst>
              <a:ext uri="{28A0092B-C50C-407E-A947-70E740481C1C}">
                <a14:useLocalDpi xmlns:a14="http://schemas.microsoft.com/office/drawing/2010/main" val="0"/>
              </a:ext>
            </a:extLst>
          </a:blip>
          <a:stretch>
            <a:fillRect/>
          </a:stretch>
        </p:blipFill>
        <p:spPr>
          <a:xfrm>
            <a:off x="539552" y="1412776"/>
            <a:ext cx="1907058" cy="104078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7170" name="Text Box 2"/>
          <p:cNvSpPr txBox="1">
            <a:spLocks noChangeArrowheads="1"/>
          </p:cNvSpPr>
          <p:nvPr/>
        </p:nvSpPr>
        <p:spPr bwMode="auto">
          <a:xfrm>
            <a:off x="8602663" y="6629400"/>
            <a:ext cx="1666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b"/>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90B32960-3945-B34E-83B1-6734BBAA9E4E}" type="slidenum">
              <a:rPr lang="en-US" sz="1100">
                <a:solidFill>
                  <a:srgbClr val="4D4D4D"/>
                </a:solidFill>
                <a:latin typeface="Trebuchet MS"/>
                <a:cs typeface="Trebuchet MS"/>
                <a:sym typeface="Arial Bold" charset="0"/>
              </a:rPr>
              <a:pPr algn="ctr"/>
              <a:t>4</a:t>
            </a:fld>
            <a:endParaRPr lang="en-US" sz="1100" dirty="0">
              <a:solidFill>
                <a:srgbClr val="4D4D4D"/>
              </a:solidFill>
              <a:latin typeface="Trebuchet MS"/>
              <a:cs typeface="Trebuchet MS"/>
              <a:sym typeface="Arial Bold" charset="0"/>
            </a:endParaRPr>
          </a:p>
        </p:txBody>
      </p:sp>
      <p:pic>
        <p:nvPicPr>
          <p:cNvPr id="717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1817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7172" name="Rectangle 4"/>
          <p:cNvSpPr>
            <a:spLocks/>
          </p:cNvSpPr>
          <p:nvPr/>
        </p:nvSpPr>
        <p:spPr bwMode="auto">
          <a:xfrm>
            <a:off x="519113" y="3144838"/>
            <a:ext cx="8153400" cy="716210"/>
          </a:xfrm>
          <a:prstGeom prst="rect">
            <a:avLst/>
          </a:prstGeom>
          <a:solidFill>
            <a:srgbClr val="FF0000">
              <a:alpha val="54509"/>
            </a:srgbClr>
          </a:solidFill>
          <a:ln>
            <a:noFill/>
          </a:ln>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39688" algn="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A Signpost: The Temple</a:t>
            </a:r>
            <a:endParaRPr lang="en-US" sz="2900" dirty="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endParaRPr>
          </a:p>
        </p:txBody>
      </p:sp>
      <p:pic>
        <p:nvPicPr>
          <p:cNvPr id="7173"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238" y="354013"/>
            <a:ext cx="9207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7174" name="Rectangle 6"/>
          <p:cNvSpPr>
            <a:spLocks/>
          </p:cNvSpPr>
          <p:nvPr/>
        </p:nvSpPr>
        <p:spPr bwMode="auto">
          <a:xfrm>
            <a:off x="539750" y="620713"/>
            <a:ext cx="69215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800"/>
              </a:spcBef>
            </a:pPr>
            <a:r>
              <a:rPr lang="en-US" sz="4800" dirty="0" smtClean="0">
                <a:solidFill>
                  <a:srgbClr val="FF6600"/>
                </a:solidFill>
                <a:latin typeface="Trebuchet MS Bold" charset="0"/>
                <a:ea typeface="ＭＳ Ｐゴシック" charset="0"/>
                <a:cs typeface="Trebuchet MS Bold" charset="0"/>
                <a:sym typeface="Trebuchet MS Bold" charset="0"/>
              </a:rPr>
              <a:t>iRelate…….to the world</a:t>
            </a:r>
            <a:endParaRPr lang="en-US" sz="4800" dirty="0">
              <a:solidFill>
                <a:srgbClr val="FF6600"/>
              </a:solidFill>
              <a:latin typeface="Trebuchet MS Bold" charset="0"/>
              <a:ea typeface="ＭＳ Ｐゴシック" charset="0"/>
              <a:cs typeface="Trebuchet MS Bold" charset="0"/>
              <a:sym typeface="Trebuchet MS Bold" charset="0"/>
            </a:endParaRPr>
          </a:p>
        </p:txBody>
      </p:sp>
      <p:pic>
        <p:nvPicPr>
          <p:cNvPr id="8" name="Picture 7" descr="relief.gif"/>
          <p:cNvPicPr>
            <a:picLocks noChangeAspect="1"/>
          </p:cNvPicPr>
          <p:nvPr/>
        </p:nvPicPr>
        <p:blipFill>
          <a:blip r:embed="rId6">
            <a:alphaModFix amt="95000"/>
            <a:extLst>
              <a:ext uri="{28A0092B-C50C-407E-A947-70E740481C1C}">
                <a14:useLocalDpi xmlns:a14="http://schemas.microsoft.com/office/drawing/2010/main" val="0"/>
              </a:ext>
            </a:extLst>
          </a:blip>
          <a:stretch>
            <a:fillRect/>
          </a:stretch>
        </p:blipFill>
        <p:spPr>
          <a:xfrm>
            <a:off x="6876256" y="1556792"/>
            <a:ext cx="2111085" cy="1152128"/>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8602663" y="6629400"/>
            <a:ext cx="1666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b"/>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72BC68D5-E9CD-6248-B9EE-43E7472D87BB}" type="slidenum">
              <a:rPr lang="en-US" sz="1100">
                <a:solidFill>
                  <a:srgbClr val="4D4D4D"/>
                </a:solidFill>
                <a:latin typeface="Trebuchet MS"/>
                <a:cs typeface="Trebuchet MS"/>
                <a:sym typeface="Arial Bold" charset="0"/>
              </a:rPr>
              <a:pPr algn="ctr"/>
              <a:t>5</a:t>
            </a:fld>
            <a:endParaRPr lang="en-US" sz="1100" dirty="0">
              <a:solidFill>
                <a:srgbClr val="4D4D4D"/>
              </a:solidFill>
              <a:latin typeface="Trebuchet MS"/>
              <a:cs typeface="Trebuchet MS"/>
              <a:sym typeface="Arial Bold" charset="0"/>
            </a:endParaRPr>
          </a:p>
        </p:txBody>
      </p:sp>
      <p:pic>
        <p:nvPicPr>
          <p:cNvPr id="819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1817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8196" name="Rectangle 4"/>
          <p:cNvSpPr>
            <a:spLocks/>
          </p:cNvSpPr>
          <p:nvPr/>
        </p:nvSpPr>
        <p:spPr bwMode="auto">
          <a:xfrm>
            <a:off x="539552" y="1916832"/>
            <a:ext cx="8153400" cy="4176464"/>
          </a:xfrm>
          <a:prstGeom prst="rect">
            <a:avLst/>
          </a:prstGeom>
          <a:solidFill>
            <a:srgbClr val="FF0000">
              <a:alpha val="54509"/>
            </a:srgbClr>
          </a:solidFill>
          <a:ln>
            <a:noFill/>
          </a:ln>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39688" algn="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1 Kings 8:41-43</a:t>
            </a:r>
          </a:p>
          <a:p>
            <a:pPr marL="39688" algn="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As for the foreigner……………………………………..</a:t>
            </a:r>
            <a:endParaRPr lang="en-US" sz="2900" dirty="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endParaRPr>
          </a:p>
        </p:txBody>
      </p:sp>
      <p:pic>
        <p:nvPicPr>
          <p:cNvPr id="819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9238" y="354013"/>
            <a:ext cx="9207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8198" name="Rectangle 6"/>
          <p:cNvSpPr>
            <a:spLocks/>
          </p:cNvSpPr>
          <p:nvPr/>
        </p:nvSpPr>
        <p:spPr bwMode="auto">
          <a:xfrm>
            <a:off x="539750" y="620713"/>
            <a:ext cx="69215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800"/>
              </a:spcBef>
            </a:pPr>
            <a:r>
              <a:rPr lang="en-US" sz="4800" dirty="0" smtClean="0">
                <a:solidFill>
                  <a:srgbClr val="FF6600"/>
                </a:solidFill>
                <a:latin typeface="Trebuchet MS Bold" charset="0"/>
                <a:ea typeface="ＭＳ Ｐゴシック" charset="0"/>
                <a:cs typeface="Trebuchet MS Bold" charset="0"/>
                <a:sym typeface="Trebuchet MS Bold" charset="0"/>
              </a:rPr>
              <a:t>iRelate…….to the world</a:t>
            </a:r>
            <a:endParaRPr lang="en-US" sz="4800" dirty="0">
              <a:solidFill>
                <a:srgbClr val="FF6600"/>
              </a:solidFill>
              <a:latin typeface="Trebuchet MS Bold" charset="0"/>
              <a:ea typeface="ＭＳ Ｐゴシック" charset="0"/>
              <a:cs typeface="Trebuchet MS Bold" charset="0"/>
              <a:sym typeface="Trebuchet MS Bold" charset="0"/>
            </a:endParaRPr>
          </a:p>
        </p:txBody>
      </p:sp>
      <p:pic>
        <p:nvPicPr>
          <p:cNvPr id="7" name="Picture 6" descr="relief.gif"/>
          <p:cNvPicPr>
            <a:picLocks noChangeAspect="1"/>
          </p:cNvPicPr>
          <p:nvPr/>
        </p:nvPicPr>
        <p:blipFill>
          <a:blip r:embed="rId5">
            <a:alphaModFix amt="95000"/>
            <a:extLst>
              <a:ext uri="{28A0092B-C50C-407E-A947-70E740481C1C}">
                <a14:useLocalDpi xmlns:a14="http://schemas.microsoft.com/office/drawing/2010/main" val="0"/>
              </a:ext>
            </a:extLst>
          </a:blip>
          <a:stretch>
            <a:fillRect/>
          </a:stretch>
        </p:blipFill>
        <p:spPr>
          <a:xfrm>
            <a:off x="6084168" y="4509120"/>
            <a:ext cx="2302886" cy="1256804"/>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8602663" y="6629400"/>
            <a:ext cx="1666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b"/>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72BC68D5-E9CD-6248-B9EE-43E7472D87BB}" type="slidenum">
              <a:rPr lang="en-US" sz="1100">
                <a:solidFill>
                  <a:srgbClr val="4D4D4D"/>
                </a:solidFill>
                <a:latin typeface="Trebuchet MS"/>
                <a:cs typeface="Trebuchet MS"/>
                <a:sym typeface="Arial Bold" charset="0"/>
              </a:rPr>
              <a:pPr algn="ctr"/>
              <a:t>6</a:t>
            </a:fld>
            <a:endParaRPr lang="en-US" sz="1100" dirty="0">
              <a:solidFill>
                <a:srgbClr val="4D4D4D"/>
              </a:solidFill>
              <a:latin typeface="Trebuchet MS"/>
              <a:cs typeface="Trebuchet MS"/>
              <a:sym typeface="Arial Bold" charset="0"/>
            </a:endParaRPr>
          </a:p>
        </p:txBody>
      </p:sp>
      <p:pic>
        <p:nvPicPr>
          <p:cNvPr id="819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1817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7" name="Picture 6" descr="relief.gif"/>
          <p:cNvPicPr>
            <a:picLocks noChangeAspect="1"/>
          </p:cNvPicPr>
          <p:nvPr/>
        </p:nvPicPr>
        <p:blipFill>
          <a:blip r:embed="rId4">
            <a:alphaModFix amt="95000"/>
            <a:extLst>
              <a:ext uri="{28A0092B-C50C-407E-A947-70E740481C1C}">
                <a14:useLocalDpi xmlns:a14="http://schemas.microsoft.com/office/drawing/2010/main" val="0"/>
              </a:ext>
            </a:extLst>
          </a:blip>
          <a:stretch>
            <a:fillRect/>
          </a:stretch>
        </p:blipFill>
        <p:spPr>
          <a:xfrm>
            <a:off x="-396552" y="1410542"/>
            <a:ext cx="9963310" cy="5437493"/>
          </a:xfrm>
          <a:prstGeom prst="rect">
            <a:avLst/>
          </a:prstGeom>
        </p:spPr>
      </p:pic>
      <p:sp>
        <p:nvSpPr>
          <p:cNvPr id="8196" name="Rectangle 4"/>
          <p:cNvSpPr>
            <a:spLocks/>
          </p:cNvSpPr>
          <p:nvPr/>
        </p:nvSpPr>
        <p:spPr bwMode="auto">
          <a:xfrm>
            <a:off x="539552" y="1916832"/>
            <a:ext cx="8153400" cy="4176464"/>
          </a:xfrm>
          <a:prstGeom prst="rect">
            <a:avLst/>
          </a:prstGeom>
          <a:solidFill>
            <a:srgbClr val="FF0000">
              <a:alpha val="54509"/>
            </a:srgbClr>
          </a:solidFill>
          <a:ln>
            <a:noFill/>
          </a:ln>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39688" algn="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1 Kings 8:41-43</a:t>
            </a:r>
          </a:p>
          <a:p>
            <a:pPr marL="39688" algn="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As for the foreigner who does not belong to your people Israel but has come from a distant land because of your name – for men will hear of your great name and your mighty hand and your outstretched arm – when he comes and prays towards this temple, then hear from heaven your dwelling place and do whatever the foreigner asks of you………..</a:t>
            </a:r>
            <a:endParaRPr lang="en-US" sz="2900" dirty="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endParaRPr>
          </a:p>
        </p:txBody>
      </p:sp>
      <p:pic>
        <p:nvPicPr>
          <p:cNvPr id="8197"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238" y="354013"/>
            <a:ext cx="9207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8198" name="Rectangle 6"/>
          <p:cNvSpPr>
            <a:spLocks/>
          </p:cNvSpPr>
          <p:nvPr/>
        </p:nvSpPr>
        <p:spPr bwMode="auto">
          <a:xfrm>
            <a:off x="539750" y="620713"/>
            <a:ext cx="69215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800"/>
              </a:spcBef>
            </a:pPr>
            <a:r>
              <a:rPr lang="en-US" sz="4800" dirty="0" smtClean="0">
                <a:solidFill>
                  <a:srgbClr val="FF6600"/>
                </a:solidFill>
                <a:latin typeface="Trebuchet MS Bold" charset="0"/>
                <a:ea typeface="ＭＳ Ｐゴシック" charset="0"/>
                <a:cs typeface="Trebuchet MS Bold" charset="0"/>
                <a:sym typeface="Trebuchet MS Bold" charset="0"/>
              </a:rPr>
              <a:t>iRelate…….to the world</a:t>
            </a:r>
            <a:endParaRPr lang="en-US" sz="4800" dirty="0">
              <a:solidFill>
                <a:srgbClr val="FF6600"/>
              </a:solidFill>
              <a:latin typeface="Trebuchet MS Bold" charset="0"/>
              <a:ea typeface="ＭＳ Ｐゴシック" charset="0"/>
              <a:cs typeface="Trebuchet MS Bold" charset="0"/>
              <a:sym typeface="Trebuchet MS Bold" charset="0"/>
            </a:endParaRPr>
          </a:p>
        </p:txBody>
      </p:sp>
    </p:spTree>
    <p:extLst>
      <p:ext uri="{BB962C8B-B14F-4D97-AF65-F5344CB8AC3E}">
        <p14:creationId xmlns:p14="http://schemas.microsoft.com/office/powerpoint/2010/main" val="1664313784"/>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8602663" y="6629400"/>
            <a:ext cx="1666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b"/>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72BC68D5-E9CD-6248-B9EE-43E7472D87BB}" type="slidenum">
              <a:rPr lang="en-US" sz="1100">
                <a:solidFill>
                  <a:srgbClr val="4D4D4D"/>
                </a:solidFill>
                <a:latin typeface="Trebuchet MS"/>
                <a:cs typeface="Trebuchet MS"/>
                <a:sym typeface="Arial Bold" charset="0"/>
              </a:rPr>
              <a:pPr algn="ctr"/>
              <a:t>7</a:t>
            </a:fld>
            <a:endParaRPr lang="en-US" sz="1100" dirty="0">
              <a:solidFill>
                <a:srgbClr val="4D4D4D"/>
              </a:solidFill>
              <a:latin typeface="Trebuchet MS"/>
              <a:cs typeface="Trebuchet MS"/>
              <a:sym typeface="Arial Bold" charset="0"/>
            </a:endParaRPr>
          </a:p>
        </p:txBody>
      </p:sp>
      <p:pic>
        <p:nvPicPr>
          <p:cNvPr id="819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1817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8196" name="Rectangle 4"/>
          <p:cNvSpPr>
            <a:spLocks/>
          </p:cNvSpPr>
          <p:nvPr/>
        </p:nvSpPr>
        <p:spPr bwMode="auto">
          <a:xfrm>
            <a:off x="539552" y="1916832"/>
            <a:ext cx="8153400" cy="2448272"/>
          </a:xfrm>
          <a:prstGeom prst="rect">
            <a:avLst/>
          </a:prstGeom>
          <a:solidFill>
            <a:srgbClr val="FF0000">
              <a:alpha val="54509"/>
            </a:srgbClr>
          </a:solidFill>
          <a:ln>
            <a:noFill/>
          </a:ln>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39688" algn="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1 Kings 8:41-43</a:t>
            </a:r>
          </a:p>
          <a:p>
            <a:pPr marL="39688" algn="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…….so that all the peoples of the earth may know your name and fear you as do your people Israel and may know that this house I have built bears your name.</a:t>
            </a:r>
          </a:p>
        </p:txBody>
      </p:sp>
      <p:pic>
        <p:nvPicPr>
          <p:cNvPr id="819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9238" y="354013"/>
            <a:ext cx="9207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8198" name="Rectangle 6"/>
          <p:cNvSpPr>
            <a:spLocks/>
          </p:cNvSpPr>
          <p:nvPr/>
        </p:nvSpPr>
        <p:spPr bwMode="auto">
          <a:xfrm>
            <a:off x="539750" y="620713"/>
            <a:ext cx="69215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800"/>
              </a:spcBef>
            </a:pPr>
            <a:r>
              <a:rPr lang="en-US" sz="4800" dirty="0" smtClean="0">
                <a:solidFill>
                  <a:srgbClr val="FF6600"/>
                </a:solidFill>
                <a:latin typeface="Trebuchet MS Bold" charset="0"/>
                <a:ea typeface="ＭＳ Ｐゴシック" charset="0"/>
                <a:cs typeface="Trebuchet MS Bold" charset="0"/>
                <a:sym typeface="Trebuchet MS Bold" charset="0"/>
              </a:rPr>
              <a:t>iRelate…….to the world</a:t>
            </a:r>
            <a:endParaRPr lang="en-US" sz="4800" dirty="0">
              <a:solidFill>
                <a:srgbClr val="FF6600"/>
              </a:solidFill>
              <a:latin typeface="Trebuchet MS Bold" charset="0"/>
              <a:ea typeface="ＭＳ Ｐゴシック" charset="0"/>
              <a:cs typeface="Trebuchet MS Bold" charset="0"/>
              <a:sym typeface="Trebuchet MS Bold" charset="0"/>
            </a:endParaRPr>
          </a:p>
        </p:txBody>
      </p:sp>
      <p:sp>
        <p:nvSpPr>
          <p:cNvPr id="2" name="TextBox 1"/>
          <p:cNvSpPr txBox="1"/>
          <p:nvPr/>
        </p:nvSpPr>
        <p:spPr>
          <a:xfrm>
            <a:off x="8692444" y="5291667"/>
            <a:ext cx="184666" cy="461665"/>
          </a:xfrm>
          <a:prstGeom prst="rect">
            <a:avLst/>
          </a:prstGeom>
          <a:noFill/>
        </p:spPr>
        <p:txBody>
          <a:bodyPr wrap="none" rtlCol="0">
            <a:spAutoFit/>
          </a:bodyPr>
          <a:lstStyle/>
          <a:p>
            <a:endParaRPr lang="en-US" dirty="0"/>
          </a:p>
        </p:txBody>
      </p:sp>
      <p:pic>
        <p:nvPicPr>
          <p:cNvPr id="8" name="Picture 7" descr="relief.gif"/>
          <p:cNvPicPr>
            <a:picLocks noChangeAspect="1"/>
          </p:cNvPicPr>
          <p:nvPr/>
        </p:nvPicPr>
        <p:blipFill>
          <a:blip r:embed="rId5">
            <a:alphaModFix amt="95000"/>
            <a:extLst>
              <a:ext uri="{28A0092B-C50C-407E-A947-70E740481C1C}">
                <a14:useLocalDpi xmlns:a14="http://schemas.microsoft.com/office/drawing/2010/main" val="0"/>
              </a:ext>
            </a:extLst>
          </a:blip>
          <a:stretch>
            <a:fillRect/>
          </a:stretch>
        </p:blipFill>
        <p:spPr>
          <a:xfrm>
            <a:off x="7236296" y="5373216"/>
            <a:ext cx="1670758" cy="911819"/>
          </a:xfrm>
          <a:prstGeom prst="rect">
            <a:avLst/>
          </a:prstGeom>
        </p:spPr>
      </p:pic>
    </p:spTree>
    <p:extLst>
      <p:ext uri="{BB962C8B-B14F-4D97-AF65-F5344CB8AC3E}">
        <p14:creationId xmlns:p14="http://schemas.microsoft.com/office/powerpoint/2010/main" val="3349192553"/>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0242" name="Text Box 2"/>
          <p:cNvSpPr txBox="1">
            <a:spLocks noChangeArrowheads="1"/>
          </p:cNvSpPr>
          <p:nvPr/>
        </p:nvSpPr>
        <p:spPr bwMode="auto">
          <a:xfrm>
            <a:off x="8602663" y="6629400"/>
            <a:ext cx="1666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b"/>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F627A066-2EA3-9540-A2F4-DFD851E3AD07}" type="slidenum">
              <a:rPr lang="en-US" sz="1100">
                <a:solidFill>
                  <a:srgbClr val="4D4D4D"/>
                </a:solidFill>
                <a:latin typeface="Trebuchet MS"/>
                <a:cs typeface="Trebuchet MS"/>
                <a:sym typeface="Arial Bold" charset="0"/>
              </a:rPr>
              <a:pPr algn="ctr"/>
              <a:t>8</a:t>
            </a:fld>
            <a:endParaRPr lang="en-US" sz="1100" dirty="0">
              <a:solidFill>
                <a:srgbClr val="4D4D4D"/>
              </a:solidFill>
              <a:latin typeface="Trebuchet MS"/>
              <a:cs typeface="Trebuchet MS"/>
              <a:sym typeface="Arial Bold" charset="0"/>
            </a:endParaRPr>
          </a:p>
        </p:txBody>
      </p:sp>
      <p:pic>
        <p:nvPicPr>
          <p:cNvPr id="1024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1817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9" name="Picture 8" descr="relief.gif"/>
          <p:cNvPicPr>
            <a:picLocks noChangeAspect="1"/>
          </p:cNvPicPr>
          <p:nvPr/>
        </p:nvPicPr>
        <p:blipFill>
          <a:blip r:embed="rId4">
            <a:alphaModFix amt="95000"/>
            <a:extLst>
              <a:ext uri="{28A0092B-C50C-407E-A947-70E740481C1C}">
                <a14:useLocalDpi xmlns:a14="http://schemas.microsoft.com/office/drawing/2010/main" val="0"/>
              </a:ext>
            </a:extLst>
          </a:blip>
          <a:stretch>
            <a:fillRect/>
          </a:stretch>
        </p:blipFill>
        <p:spPr>
          <a:xfrm>
            <a:off x="-684584" y="1340768"/>
            <a:ext cx="11479024" cy="6264696"/>
          </a:xfrm>
          <a:prstGeom prst="rect">
            <a:avLst/>
          </a:prstGeom>
        </p:spPr>
      </p:pic>
      <p:sp>
        <p:nvSpPr>
          <p:cNvPr id="10244" name="Rectangle 4"/>
          <p:cNvSpPr>
            <a:spLocks/>
          </p:cNvSpPr>
          <p:nvPr/>
        </p:nvSpPr>
        <p:spPr bwMode="auto">
          <a:xfrm>
            <a:off x="539552" y="1628800"/>
            <a:ext cx="8153400" cy="4248472"/>
          </a:xfrm>
          <a:prstGeom prst="rect">
            <a:avLst/>
          </a:prstGeom>
          <a:solidFill>
            <a:srgbClr val="FF0000">
              <a:alpha val="54509"/>
            </a:srgbClr>
          </a:solidFill>
          <a:ln>
            <a:noFill/>
          </a:ln>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39688" algn="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Hebrews 9:13,14</a:t>
            </a:r>
          </a:p>
          <a:p>
            <a:pPr marL="39688" algn="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The blood of goats and bulls and the ashes of a heifer sprinkled on those who are unclean sanctify them so that they are outwardly clean. How much more then will the blood of Christ, who through the eternal spirit offered himself unblemished to </a:t>
            </a:r>
            <a:r>
              <a:rPr lang="en-US" sz="2900" dirty="0" err="1"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God,cleanse</a:t>
            </a:r>
            <a:r>
              <a:rPr lang="en-US" sz="2900" dirty="0" smtClean="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rPr>
              <a:t> our consciences from acts that lead to death, so that we may serve the living God.</a:t>
            </a:r>
            <a:endParaRPr lang="en-US" sz="2900" dirty="0">
              <a:solidFill>
                <a:schemeClr val="tx1"/>
              </a:solidFill>
              <a:effectLst>
                <a:outerShdw blurRad="38100" dist="38100" dir="2700000" algn="tl">
                  <a:srgbClr val="000000"/>
                </a:outerShdw>
              </a:effectLst>
              <a:latin typeface="Trebuchet MS Bold" charset="0"/>
              <a:ea typeface="ＭＳ Ｐゴシック" charset="0"/>
              <a:cs typeface="Trebuchet MS Bold" charset="0"/>
              <a:sym typeface="Trebuchet MS Bold" charset="0"/>
            </a:endParaRPr>
          </a:p>
        </p:txBody>
      </p:sp>
      <p:pic>
        <p:nvPicPr>
          <p:cNvPr id="10245"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238" y="354013"/>
            <a:ext cx="9207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0246" name="Rectangle 6"/>
          <p:cNvSpPr>
            <a:spLocks/>
          </p:cNvSpPr>
          <p:nvPr/>
        </p:nvSpPr>
        <p:spPr bwMode="auto">
          <a:xfrm>
            <a:off x="873125" y="1484313"/>
            <a:ext cx="7429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100"/>
              </a:spcBef>
            </a:pPr>
            <a:endParaRPr lang="en-US" sz="3600" dirty="0">
              <a:solidFill>
                <a:schemeClr val="tx1"/>
              </a:solidFill>
              <a:ea typeface="ＭＳ Ｐゴシック" charset="0"/>
              <a:cs typeface="Arial" charset="0"/>
            </a:endParaRPr>
          </a:p>
        </p:txBody>
      </p:sp>
      <p:sp>
        <p:nvSpPr>
          <p:cNvPr id="10247" name="Rectangle 7"/>
          <p:cNvSpPr>
            <a:spLocks/>
          </p:cNvSpPr>
          <p:nvPr/>
        </p:nvSpPr>
        <p:spPr bwMode="auto">
          <a:xfrm>
            <a:off x="539750" y="620713"/>
            <a:ext cx="69215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800"/>
              </a:spcBef>
            </a:pPr>
            <a:r>
              <a:rPr lang="en-US" sz="4800" dirty="0" smtClean="0">
                <a:solidFill>
                  <a:srgbClr val="FF6600"/>
                </a:solidFill>
                <a:latin typeface="Trebuchet MS Bold" charset="0"/>
                <a:ea typeface="ＭＳ Ｐゴシック" charset="0"/>
                <a:cs typeface="Trebuchet MS Bold" charset="0"/>
                <a:sym typeface="Trebuchet MS Bold" charset="0"/>
              </a:rPr>
              <a:t>iRelate…….to the world</a:t>
            </a:r>
            <a:endParaRPr lang="en-US" sz="4800" dirty="0">
              <a:solidFill>
                <a:srgbClr val="FF6600"/>
              </a:solidFill>
              <a:latin typeface="Trebuchet MS Bold" charset="0"/>
              <a:ea typeface="ＭＳ Ｐゴシック" charset="0"/>
              <a:cs typeface="Trebuchet MS Bold" charset="0"/>
              <a:sym typeface="Trebuchet MS Bold" charset="0"/>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1266" name="Text Box 2"/>
          <p:cNvSpPr txBox="1">
            <a:spLocks noChangeArrowheads="1"/>
          </p:cNvSpPr>
          <p:nvPr/>
        </p:nvSpPr>
        <p:spPr bwMode="auto">
          <a:xfrm>
            <a:off x="8602663" y="6629400"/>
            <a:ext cx="1666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b"/>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9BBF6DDA-A6B3-B04F-8D1A-36E685A2C641}" type="slidenum">
              <a:rPr lang="en-US" sz="1100">
                <a:solidFill>
                  <a:srgbClr val="4D4D4D"/>
                </a:solidFill>
                <a:latin typeface="Trebuchet MS"/>
                <a:cs typeface="Trebuchet MS"/>
                <a:sym typeface="Arial Bold" charset="0"/>
              </a:rPr>
              <a:pPr algn="ctr"/>
              <a:t>9</a:t>
            </a:fld>
            <a:endParaRPr lang="en-US" sz="1100" dirty="0">
              <a:solidFill>
                <a:srgbClr val="4D4D4D"/>
              </a:solidFill>
              <a:latin typeface="Trebuchet MS"/>
              <a:cs typeface="Trebuchet MS"/>
              <a:sym typeface="Arial Bold" charset="0"/>
            </a:endParaRPr>
          </a:p>
        </p:txBody>
      </p:sp>
      <p:pic>
        <p:nvPicPr>
          <p:cNvPr id="11267"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1817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1268" name="Rectangle 4"/>
          <p:cNvSpPr>
            <a:spLocks/>
          </p:cNvSpPr>
          <p:nvPr/>
        </p:nvSpPr>
        <p:spPr bwMode="auto">
          <a:xfrm>
            <a:off x="539552" y="2924944"/>
            <a:ext cx="8153400" cy="1584176"/>
          </a:xfrm>
          <a:prstGeom prst="rect">
            <a:avLst/>
          </a:prstGeom>
          <a:solidFill>
            <a:srgbClr val="FF0000">
              <a:alpha val="54509"/>
            </a:srgbClr>
          </a:solidFill>
          <a:ln>
            <a:noFill/>
          </a:ln>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39688" algn="r"/>
            <a:r>
              <a:rPr lang="en-US" sz="2800" dirty="0" smtClean="0">
                <a:solidFill>
                  <a:schemeClr val="tx1"/>
                </a:solidFill>
                <a:effectLst>
                  <a:outerShdw blurRad="38100" dist="38100" dir="2700000" algn="tl">
                    <a:srgbClr val="000000"/>
                  </a:outerShdw>
                </a:effectLst>
                <a:latin typeface="Trebuchet MS"/>
                <a:ea typeface="ＭＳ Ｐゴシック" charset="0"/>
                <a:cs typeface="Trebuchet MS"/>
                <a:sym typeface="Arial Bold" charset="0"/>
              </a:rPr>
              <a:t>So, in the Old Testament the model of mission was centripetal. People from the outside were drawn into the </a:t>
            </a:r>
            <a:r>
              <a:rPr lang="en-US" sz="2800" dirty="0" err="1" smtClean="0">
                <a:solidFill>
                  <a:schemeClr val="tx1"/>
                </a:solidFill>
                <a:effectLst>
                  <a:outerShdw blurRad="38100" dist="38100" dir="2700000" algn="tl">
                    <a:srgbClr val="000000"/>
                  </a:outerShdw>
                </a:effectLst>
                <a:latin typeface="Trebuchet MS"/>
                <a:ea typeface="ＭＳ Ｐゴシック" charset="0"/>
                <a:cs typeface="Trebuchet MS"/>
                <a:sym typeface="Arial Bold" charset="0"/>
              </a:rPr>
              <a:t>centre</a:t>
            </a:r>
            <a:r>
              <a:rPr lang="en-US" sz="2800" dirty="0" smtClean="0">
                <a:solidFill>
                  <a:schemeClr val="tx1"/>
                </a:solidFill>
                <a:effectLst>
                  <a:outerShdw blurRad="38100" dist="38100" dir="2700000" algn="tl">
                    <a:srgbClr val="000000"/>
                  </a:outerShdw>
                </a:effectLst>
                <a:latin typeface="Trebuchet MS"/>
                <a:ea typeface="ＭＳ Ｐゴシック" charset="0"/>
                <a:cs typeface="Trebuchet MS"/>
                <a:sym typeface="Arial Bold" charset="0"/>
              </a:rPr>
              <a:t> where they encountered God.</a:t>
            </a:r>
            <a:endParaRPr lang="en-US" sz="2800" dirty="0">
              <a:solidFill>
                <a:schemeClr val="tx1"/>
              </a:solidFill>
              <a:effectLst>
                <a:outerShdw blurRad="38100" dist="38100" dir="2700000" algn="tl">
                  <a:srgbClr val="000000"/>
                </a:outerShdw>
              </a:effectLst>
              <a:latin typeface="Trebuchet MS"/>
              <a:ea typeface="ＭＳ Ｐゴシック" charset="0"/>
              <a:cs typeface="Trebuchet MS"/>
              <a:sym typeface="Arial Bold" charset="0"/>
            </a:endParaRPr>
          </a:p>
        </p:txBody>
      </p:sp>
      <p:pic>
        <p:nvPicPr>
          <p:cNvPr id="11269"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238" y="354013"/>
            <a:ext cx="9207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1270" name="Rectangle 6"/>
          <p:cNvSpPr>
            <a:spLocks/>
          </p:cNvSpPr>
          <p:nvPr/>
        </p:nvSpPr>
        <p:spPr bwMode="auto">
          <a:xfrm>
            <a:off x="873125" y="1484313"/>
            <a:ext cx="7429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100"/>
              </a:spcBef>
            </a:pPr>
            <a:endParaRPr lang="en-US" sz="3600" dirty="0">
              <a:solidFill>
                <a:schemeClr val="tx1"/>
              </a:solidFill>
              <a:ea typeface="ＭＳ Ｐゴシック" charset="0"/>
              <a:cs typeface="Arial" charset="0"/>
            </a:endParaRPr>
          </a:p>
        </p:txBody>
      </p:sp>
      <p:sp>
        <p:nvSpPr>
          <p:cNvPr id="11271" name="Rectangle 7"/>
          <p:cNvSpPr>
            <a:spLocks/>
          </p:cNvSpPr>
          <p:nvPr/>
        </p:nvSpPr>
        <p:spPr bwMode="auto">
          <a:xfrm>
            <a:off x="4076700" y="2324100"/>
            <a:ext cx="4927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endParaRPr lang="en-US" dirty="0">
              <a:solidFill>
                <a:schemeClr val="tx1"/>
              </a:solidFill>
              <a:ea typeface="ＭＳ Ｐゴシック" charset="0"/>
              <a:cs typeface="Arial" charset="0"/>
            </a:endParaRPr>
          </a:p>
        </p:txBody>
      </p:sp>
      <p:sp>
        <p:nvSpPr>
          <p:cNvPr id="11272" name="Rectangle 8"/>
          <p:cNvSpPr>
            <a:spLocks/>
          </p:cNvSpPr>
          <p:nvPr/>
        </p:nvSpPr>
        <p:spPr bwMode="auto">
          <a:xfrm>
            <a:off x="539750" y="620713"/>
            <a:ext cx="69215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spcBef>
                <a:spcPts val="2800"/>
              </a:spcBef>
            </a:pPr>
            <a:r>
              <a:rPr lang="en-US" sz="4800" dirty="0" smtClean="0">
                <a:solidFill>
                  <a:srgbClr val="FF6600"/>
                </a:solidFill>
                <a:latin typeface="Trebuchet MS Bold" charset="0"/>
                <a:ea typeface="ＭＳ Ｐゴシック" charset="0"/>
                <a:cs typeface="Trebuchet MS Bold" charset="0"/>
                <a:sym typeface="Trebuchet MS Bold" charset="0"/>
              </a:rPr>
              <a:t>iRelate…….to the world</a:t>
            </a:r>
            <a:endParaRPr lang="en-US" sz="4800" dirty="0">
              <a:solidFill>
                <a:srgbClr val="FF6600"/>
              </a:solidFill>
              <a:latin typeface="Trebuchet MS Bold" charset="0"/>
              <a:ea typeface="ＭＳ Ｐゴシック" charset="0"/>
              <a:cs typeface="Trebuchet MS Bold" charset="0"/>
              <a:sym typeface="Trebuchet MS Bold" charset="0"/>
            </a:endParaRPr>
          </a:p>
        </p:txBody>
      </p:sp>
      <p:pic>
        <p:nvPicPr>
          <p:cNvPr id="10" name="Picture 9" descr="relief.gif"/>
          <p:cNvPicPr>
            <a:picLocks noChangeAspect="1"/>
          </p:cNvPicPr>
          <p:nvPr/>
        </p:nvPicPr>
        <p:blipFill>
          <a:blip r:embed="rId6">
            <a:alphaModFix amt="95000"/>
            <a:extLst>
              <a:ext uri="{28A0092B-C50C-407E-A947-70E740481C1C}">
                <a14:useLocalDpi xmlns:a14="http://schemas.microsoft.com/office/drawing/2010/main" val="0"/>
              </a:ext>
            </a:extLst>
          </a:blip>
          <a:stretch>
            <a:fillRect/>
          </a:stretch>
        </p:blipFill>
        <p:spPr>
          <a:xfrm>
            <a:off x="395536" y="1484784"/>
            <a:ext cx="2111085" cy="1152128"/>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8" presetClass="entr" presetSubtype="0" fill="hold" grpId="0" nodeType="afterEffect">
                                  <p:stCondLst>
                                    <p:cond delay="500"/>
                                  </p:stCondLst>
                                  <p:iterate type="lt">
                                    <p:tmAbs val="75"/>
                                  </p:iterate>
                                  <p:childTnLst>
                                    <p:set>
                                      <p:cBhvr>
                                        <p:cTn id="6" dur="1" fill="hold">
                                          <p:stCondLst>
                                            <p:cond delay="74"/>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9" presetClass="entr" presetSubtype="10" fill="hold" grpId="0" nodeType="clickEffect" nodePh="1">
                                  <p:stCondLst>
                                    <p:cond delay="0"/>
                                  </p:stCondLst>
                                  <p:endCondLst>
                                    <p:cond evt="begin" delay="0">
                                      <p:tn val="9"/>
                                    </p:cond>
                                  </p:endCondLst>
                                  <p:iterate type="lt">
                                    <p:tmPct val="100000"/>
                                  </p:iterate>
                                  <p:childTnLst>
                                    <p:set>
                                      <p:cBhvr>
                                        <p:cTn id="10" dur="1" fill="hold">
                                          <p:stCondLst>
                                            <p:cond delay="0"/>
                                          </p:stCondLst>
                                        </p:cTn>
                                        <p:tgtEl>
                                          <p:spTgt spid="11271"/>
                                        </p:tgtEl>
                                        <p:attrNameLst>
                                          <p:attrName>style.visibility</p:attrName>
                                        </p:attrNameLst>
                                      </p:cBhvr>
                                      <p:to>
                                        <p:strVal val="visible"/>
                                      </p:to>
                                    </p:set>
                                    <p:anim calcmode="lin" valueType="num">
                                      <p:cBhvr>
                                        <p:cTn id="11" dur="750" fill="hold"/>
                                        <p:tgtEl>
                                          <p:spTgt spid="11271"/>
                                        </p:tgtEl>
                                        <p:attrNameLst>
                                          <p:attrName>ppt_w</p:attrName>
                                        </p:attrNameLst>
                                      </p:cBhvr>
                                      <p:tavLst>
                                        <p:tav tm="0" fmla="#ppt_w*sin(2.5*pi*$)">
                                          <p:val>
                                            <p:fltVal val="0"/>
                                          </p:val>
                                        </p:tav>
                                        <p:tav tm="100000">
                                          <p:val>
                                            <p:fltVal val="1"/>
                                          </p:val>
                                        </p:tav>
                                      </p:tavLst>
                                    </p:anim>
                                    <p:anim calcmode="lin" valueType="num">
                                      <p:cBhvr>
                                        <p:cTn id="12" dur="750" fill="hold"/>
                                        <p:tgtEl>
                                          <p:spTgt spid="112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autoUpdateAnimBg="0"/>
      <p:bldP spid="11271" grpId="0" autoUpdateAnimBg="0"/>
    </p:bldLst>
  </p:timing>
</p:sld>
</file>

<file path=ppt/theme/theme1.xml><?xml version="1.0" encoding="utf-8"?>
<a:theme xmlns:a="http://schemas.openxmlformats.org/drawingml/2006/main" name="Urban Pop">
  <a:themeElements>
    <a:clrScheme name="">
      <a:dk1>
        <a:srgbClr val="808080"/>
      </a:dk1>
      <a:lt1>
        <a:srgbClr val="FFFFFF"/>
      </a:lt1>
      <a:dk2>
        <a:srgbClr val="000000"/>
      </a:dk2>
      <a:lt2>
        <a:srgbClr val="000000"/>
      </a:lt2>
      <a:accent1>
        <a:srgbClr val="86CE24"/>
      </a:accent1>
      <a:accent2>
        <a:srgbClr val="333399"/>
      </a:accent2>
      <a:accent3>
        <a:srgbClr val="AAAAAA"/>
      </a:accent3>
      <a:accent4>
        <a:srgbClr val="DADADA"/>
      </a:accent4>
      <a:accent5>
        <a:srgbClr val="C3E3AC"/>
      </a:accent5>
      <a:accent6>
        <a:srgbClr val="2D2D8A"/>
      </a:accent6>
      <a:hlink>
        <a:srgbClr val="009999"/>
      </a:hlink>
      <a:folHlink>
        <a:srgbClr val="99CC00"/>
      </a:folHlink>
    </a:clrScheme>
    <a:fontScheme name="Urban Pop">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6CE24"/>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86CE24"/>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Urban P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rban Pop">
  <a:themeElements>
    <a:clrScheme name="">
      <a:dk1>
        <a:srgbClr val="808080"/>
      </a:dk1>
      <a:lt1>
        <a:srgbClr val="FFFFFF"/>
      </a:lt1>
      <a:dk2>
        <a:srgbClr val="000000"/>
      </a:dk2>
      <a:lt2>
        <a:srgbClr val="000000"/>
      </a:lt2>
      <a:accent1>
        <a:srgbClr val="86CE24"/>
      </a:accent1>
      <a:accent2>
        <a:srgbClr val="333399"/>
      </a:accent2>
      <a:accent3>
        <a:srgbClr val="AAAAAA"/>
      </a:accent3>
      <a:accent4>
        <a:srgbClr val="DADADA"/>
      </a:accent4>
      <a:accent5>
        <a:srgbClr val="C3E3AC"/>
      </a:accent5>
      <a:accent6>
        <a:srgbClr val="2D2D8A"/>
      </a:accent6>
      <a:hlink>
        <a:srgbClr val="009999"/>
      </a:hlink>
      <a:folHlink>
        <a:srgbClr val="99CC00"/>
      </a:folHlink>
    </a:clrScheme>
    <a:fontScheme name="1_Urban Pop">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6CE24"/>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86CE24"/>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1_Urban P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2573</TotalTime>
  <Pages>0</Pages>
  <Words>1621</Words>
  <Characters>0</Characters>
  <Application>Microsoft Macintosh PowerPoint</Application>
  <PresentationFormat>On-screen Show (4:3)</PresentationFormat>
  <Lines>0</Lines>
  <Paragraphs>135</Paragraphs>
  <Slides>15</Slides>
  <Notes>13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Urban Pop</vt:lpstr>
      <vt:lpstr>1_Urban Pop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Steve Willson</dc:creator>
  <cp:keywords/>
  <dc:description/>
  <cp:lastModifiedBy>David Pepper</cp:lastModifiedBy>
  <cp:revision>37</cp:revision>
  <dcterms:modified xsi:type="dcterms:W3CDTF">2012-09-23T15:38:46Z</dcterms:modified>
</cp:coreProperties>
</file>