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8"/>
  </p:notes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122" d="100"/>
          <a:sy n="122" d="100"/>
        </p:scale>
        <p:origin x="-112" y="-6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8D53E5-AA1A-4975-83CD-FDE7523DDE46}" type="datetimeFigureOut">
              <a:rPr lang="en-GB" smtClean="0"/>
              <a:t>24/01/16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A63899-5592-4E56-99C1-21C83EC96639}" type="slidenum">
              <a:rPr lang="en-GB" smtClean="0"/>
              <a:t>‹#›</a:t>
            </a:fld>
            <a:endParaRPr lang="en-GB"/>
          </a:p>
        </p:txBody>
      </p:sp>
    </p:spTree>
    <p:extLst>
      <p:ext uri="{BB962C8B-B14F-4D97-AF65-F5344CB8AC3E}">
        <p14:creationId xmlns:p14="http://schemas.microsoft.com/office/powerpoint/2010/main" val="2110631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4A63899-5592-4E56-99C1-21C83EC96639}" type="slidenum">
              <a:rPr lang="en-GB" smtClean="0"/>
              <a:t>1</a:t>
            </a:fld>
            <a:endParaRPr lang="en-GB"/>
          </a:p>
        </p:txBody>
      </p:sp>
    </p:spTree>
    <p:extLst>
      <p:ext uri="{BB962C8B-B14F-4D97-AF65-F5344CB8AC3E}">
        <p14:creationId xmlns:p14="http://schemas.microsoft.com/office/powerpoint/2010/main" val="138114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82BD3DF-9815-4DE2-940C-DE452EF6D4D0}" type="datetimeFigureOut">
              <a:rPr lang="en-GB" smtClean="0"/>
              <a:t>24/01/16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F276F-A373-4B8A-8DED-10C7DFC92279}" type="slidenum">
              <a:rPr lang="en-GB" smtClean="0"/>
              <a:t>‹#›</a:t>
            </a:fld>
            <a:endParaRPr lang="en-GB"/>
          </a:p>
        </p:txBody>
      </p:sp>
    </p:spTree>
    <p:extLst>
      <p:ext uri="{BB962C8B-B14F-4D97-AF65-F5344CB8AC3E}">
        <p14:creationId xmlns:p14="http://schemas.microsoft.com/office/powerpoint/2010/main" val="4195640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2BD3DF-9815-4DE2-940C-DE452EF6D4D0}" type="datetimeFigureOut">
              <a:rPr lang="en-GB" smtClean="0"/>
              <a:t>24/01/16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F276F-A373-4B8A-8DED-10C7DFC92279}" type="slidenum">
              <a:rPr lang="en-GB" smtClean="0"/>
              <a:t>‹#›</a:t>
            </a:fld>
            <a:endParaRPr lang="en-GB"/>
          </a:p>
        </p:txBody>
      </p:sp>
    </p:spTree>
    <p:extLst>
      <p:ext uri="{BB962C8B-B14F-4D97-AF65-F5344CB8AC3E}">
        <p14:creationId xmlns:p14="http://schemas.microsoft.com/office/powerpoint/2010/main" val="3319071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2BD3DF-9815-4DE2-940C-DE452EF6D4D0}" type="datetimeFigureOut">
              <a:rPr lang="en-GB" smtClean="0"/>
              <a:t>24/01/16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F276F-A373-4B8A-8DED-10C7DFC92279}" type="slidenum">
              <a:rPr lang="en-GB" smtClean="0"/>
              <a:t>‹#›</a:t>
            </a:fld>
            <a:endParaRPr lang="en-GB"/>
          </a:p>
        </p:txBody>
      </p:sp>
    </p:spTree>
    <p:extLst>
      <p:ext uri="{BB962C8B-B14F-4D97-AF65-F5344CB8AC3E}">
        <p14:creationId xmlns:p14="http://schemas.microsoft.com/office/powerpoint/2010/main" val="2076110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2BD3DF-9815-4DE2-940C-DE452EF6D4D0}" type="datetimeFigureOut">
              <a:rPr lang="en-GB" smtClean="0"/>
              <a:t>24/01/16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F276F-A373-4B8A-8DED-10C7DFC92279}" type="slidenum">
              <a:rPr lang="en-GB" smtClean="0"/>
              <a:t>‹#›</a:t>
            </a:fld>
            <a:endParaRPr lang="en-GB"/>
          </a:p>
        </p:txBody>
      </p:sp>
    </p:spTree>
    <p:extLst>
      <p:ext uri="{BB962C8B-B14F-4D97-AF65-F5344CB8AC3E}">
        <p14:creationId xmlns:p14="http://schemas.microsoft.com/office/powerpoint/2010/main" val="2353607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2BD3DF-9815-4DE2-940C-DE452EF6D4D0}" type="datetimeFigureOut">
              <a:rPr lang="en-GB" smtClean="0"/>
              <a:t>24/01/16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F276F-A373-4B8A-8DED-10C7DFC92279}" type="slidenum">
              <a:rPr lang="en-GB" smtClean="0"/>
              <a:t>‹#›</a:t>
            </a:fld>
            <a:endParaRPr lang="en-GB"/>
          </a:p>
        </p:txBody>
      </p:sp>
    </p:spTree>
    <p:extLst>
      <p:ext uri="{BB962C8B-B14F-4D97-AF65-F5344CB8AC3E}">
        <p14:creationId xmlns:p14="http://schemas.microsoft.com/office/powerpoint/2010/main" val="2844283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82BD3DF-9815-4DE2-940C-DE452EF6D4D0}" type="datetimeFigureOut">
              <a:rPr lang="en-GB" smtClean="0"/>
              <a:t>24/01/16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5F276F-A373-4B8A-8DED-10C7DFC92279}" type="slidenum">
              <a:rPr lang="en-GB" smtClean="0"/>
              <a:t>‹#›</a:t>
            </a:fld>
            <a:endParaRPr lang="en-GB"/>
          </a:p>
        </p:txBody>
      </p:sp>
    </p:spTree>
    <p:extLst>
      <p:ext uri="{BB962C8B-B14F-4D97-AF65-F5344CB8AC3E}">
        <p14:creationId xmlns:p14="http://schemas.microsoft.com/office/powerpoint/2010/main" val="2944197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82BD3DF-9815-4DE2-940C-DE452EF6D4D0}" type="datetimeFigureOut">
              <a:rPr lang="en-GB" smtClean="0"/>
              <a:t>24/01/16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5F276F-A373-4B8A-8DED-10C7DFC92279}" type="slidenum">
              <a:rPr lang="en-GB" smtClean="0"/>
              <a:t>‹#›</a:t>
            </a:fld>
            <a:endParaRPr lang="en-GB"/>
          </a:p>
        </p:txBody>
      </p:sp>
    </p:spTree>
    <p:extLst>
      <p:ext uri="{BB962C8B-B14F-4D97-AF65-F5344CB8AC3E}">
        <p14:creationId xmlns:p14="http://schemas.microsoft.com/office/powerpoint/2010/main" val="1776197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82BD3DF-9815-4DE2-940C-DE452EF6D4D0}" type="datetimeFigureOut">
              <a:rPr lang="en-GB" smtClean="0"/>
              <a:t>24/01/16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5F276F-A373-4B8A-8DED-10C7DFC92279}" type="slidenum">
              <a:rPr lang="en-GB" smtClean="0"/>
              <a:t>‹#›</a:t>
            </a:fld>
            <a:endParaRPr lang="en-GB"/>
          </a:p>
        </p:txBody>
      </p:sp>
    </p:spTree>
    <p:extLst>
      <p:ext uri="{BB962C8B-B14F-4D97-AF65-F5344CB8AC3E}">
        <p14:creationId xmlns:p14="http://schemas.microsoft.com/office/powerpoint/2010/main" val="101024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2BD3DF-9815-4DE2-940C-DE452EF6D4D0}" type="datetimeFigureOut">
              <a:rPr lang="en-GB" smtClean="0"/>
              <a:t>24/01/16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5F276F-A373-4B8A-8DED-10C7DFC92279}" type="slidenum">
              <a:rPr lang="en-GB" smtClean="0"/>
              <a:t>‹#›</a:t>
            </a:fld>
            <a:endParaRPr lang="en-GB"/>
          </a:p>
        </p:txBody>
      </p:sp>
    </p:spTree>
    <p:extLst>
      <p:ext uri="{BB962C8B-B14F-4D97-AF65-F5344CB8AC3E}">
        <p14:creationId xmlns:p14="http://schemas.microsoft.com/office/powerpoint/2010/main" val="1858820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2BD3DF-9815-4DE2-940C-DE452EF6D4D0}" type="datetimeFigureOut">
              <a:rPr lang="en-GB" smtClean="0"/>
              <a:t>24/01/16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5F276F-A373-4B8A-8DED-10C7DFC92279}" type="slidenum">
              <a:rPr lang="en-GB" smtClean="0"/>
              <a:t>‹#›</a:t>
            </a:fld>
            <a:endParaRPr lang="en-GB"/>
          </a:p>
        </p:txBody>
      </p:sp>
    </p:spTree>
    <p:extLst>
      <p:ext uri="{BB962C8B-B14F-4D97-AF65-F5344CB8AC3E}">
        <p14:creationId xmlns:p14="http://schemas.microsoft.com/office/powerpoint/2010/main" val="120713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2BD3DF-9815-4DE2-940C-DE452EF6D4D0}" type="datetimeFigureOut">
              <a:rPr lang="en-GB" smtClean="0"/>
              <a:t>24/01/16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5F276F-A373-4B8A-8DED-10C7DFC92279}" type="slidenum">
              <a:rPr lang="en-GB" smtClean="0"/>
              <a:t>‹#›</a:t>
            </a:fld>
            <a:endParaRPr lang="en-GB"/>
          </a:p>
        </p:txBody>
      </p:sp>
    </p:spTree>
    <p:extLst>
      <p:ext uri="{BB962C8B-B14F-4D97-AF65-F5344CB8AC3E}">
        <p14:creationId xmlns:p14="http://schemas.microsoft.com/office/powerpoint/2010/main" val="2177122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2BD3DF-9815-4DE2-940C-DE452EF6D4D0}" type="datetimeFigureOut">
              <a:rPr lang="en-GB" smtClean="0"/>
              <a:t>24/01/16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5F276F-A373-4B8A-8DED-10C7DFC92279}" type="slidenum">
              <a:rPr lang="en-GB" smtClean="0"/>
              <a:t>‹#›</a:t>
            </a:fld>
            <a:endParaRPr lang="en-GB"/>
          </a:p>
        </p:txBody>
      </p:sp>
    </p:spTree>
    <p:extLst>
      <p:ext uri="{BB962C8B-B14F-4D97-AF65-F5344CB8AC3E}">
        <p14:creationId xmlns:p14="http://schemas.microsoft.com/office/powerpoint/2010/main" val="305524143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g"/><Relationship Id="rId5"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356820" y="5190461"/>
            <a:ext cx="11131795" cy="1515139"/>
            <a:chOff x="356820" y="5342861"/>
            <a:chExt cx="11131795" cy="1515139"/>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3414" y="5460797"/>
              <a:ext cx="4478215" cy="1397203"/>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82115" y="5342861"/>
              <a:ext cx="1206500" cy="1515139"/>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6820" y="5884985"/>
              <a:ext cx="2798479" cy="805962"/>
            </a:xfrm>
            <a:prstGeom prst="rect">
              <a:avLst/>
            </a:prstGeom>
          </p:spPr>
        </p:pic>
      </p:grpSp>
      <p:sp>
        <p:nvSpPr>
          <p:cNvPr id="19" name="TextBox 18"/>
          <p:cNvSpPr txBox="1"/>
          <p:nvPr/>
        </p:nvSpPr>
        <p:spPr>
          <a:xfrm>
            <a:off x="1735992" y="1928029"/>
            <a:ext cx="8546123" cy="3262432"/>
          </a:xfrm>
          <a:prstGeom prst="rect">
            <a:avLst/>
          </a:prstGeom>
          <a:noFill/>
        </p:spPr>
        <p:txBody>
          <a:bodyPr wrap="square" rtlCol="0">
            <a:spAutoFit/>
          </a:bodyPr>
          <a:lstStyle/>
          <a:p>
            <a:pPr algn="ctr"/>
            <a:r>
              <a:rPr lang="en-GB" sz="11000" dirty="0" smtClean="0">
                <a:latin typeface="Arial Black" panose="020B0A04020102020204" pitchFamily="34" charset="0"/>
              </a:rPr>
              <a:t>JESUS</a:t>
            </a:r>
            <a:r>
              <a:rPr lang="en-GB" sz="9600" dirty="0" smtClean="0">
                <a:latin typeface="Arial Black" panose="020B0A04020102020204" pitchFamily="34" charset="0"/>
              </a:rPr>
              <a:t> </a:t>
            </a:r>
          </a:p>
          <a:p>
            <a:r>
              <a:rPr lang="en-GB" sz="4800" dirty="0" smtClean="0">
                <a:latin typeface="Amazone BT" panose="03020702040507090A04" pitchFamily="66" charset="0"/>
              </a:rPr>
              <a:t>                </a:t>
            </a:r>
            <a:r>
              <a:rPr lang="en-GB" sz="4800" dirty="0" smtClean="0">
                <a:solidFill>
                  <a:srgbClr val="0070C0"/>
                </a:solidFill>
                <a:latin typeface="Amazone BT" panose="03020702040507090A04" pitchFamily="66" charset="0"/>
              </a:rPr>
              <a:t>His Miracles</a:t>
            </a:r>
          </a:p>
          <a:p>
            <a:pPr algn="r"/>
            <a:endParaRPr lang="en-GB" sz="1600" dirty="0" smtClean="0">
              <a:solidFill>
                <a:srgbClr val="0070C0"/>
              </a:solidFill>
              <a:latin typeface="Arial Black" panose="020B0A04020102020204" pitchFamily="34" charset="0"/>
            </a:endParaRPr>
          </a:p>
          <a:p>
            <a:pPr algn="r"/>
            <a:endParaRPr lang="en-GB" sz="1600" dirty="0">
              <a:solidFill>
                <a:srgbClr val="0070C0"/>
              </a:solidFill>
              <a:latin typeface="Arial Black" panose="020B0A04020102020204" pitchFamily="34" charset="0"/>
            </a:endParaRPr>
          </a:p>
          <a:p>
            <a:pPr algn="r"/>
            <a:r>
              <a:rPr lang="en-GB" sz="1600" dirty="0" smtClean="0">
                <a:latin typeface="Arial Black" panose="020B0A04020102020204" pitchFamily="34" charset="0"/>
              </a:rPr>
              <a:t>Pastor Harold </a:t>
            </a:r>
            <a:r>
              <a:rPr lang="en-GB" sz="1600" dirty="0" err="1" smtClean="0">
                <a:latin typeface="Arial Black" panose="020B0A04020102020204" pitchFamily="34" charset="0"/>
              </a:rPr>
              <a:t>Afflu</a:t>
            </a:r>
            <a:endParaRPr lang="en-GB" sz="1600" dirty="0">
              <a:latin typeface="Arial Black" panose="020B0A04020102020204" pitchFamily="34" charset="0"/>
            </a:endParaRPr>
          </a:p>
        </p:txBody>
      </p:sp>
    </p:spTree>
    <p:extLst>
      <p:ext uri="{BB962C8B-B14F-4D97-AF65-F5344CB8AC3E}">
        <p14:creationId xmlns:p14="http://schemas.microsoft.com/office/powerpoint/2010/main" val="1835486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56820" y="5342861"/>
            <a:ext cx="11131795" cy="1515139"/>
            <a:chOff x="356820" y="5342861"/>
            <a:chExt cx="11131795" cy="1515139"/>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73414" y="5460797"/>
              <a:ext cx="4478215" cy="139720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2115" y="5342861"/>
              <a:ext cx="1206500" cy="1515139"/>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820" y="5884985"/>
              <a:ext cx="2798479" cy="805962"/>
            </a:xfrm>
            <a:prstGeom prst="rect">
              <a:avLst/>
            </a:prstGeom>
          </p:spPr>
        </p:pic>
      </p:grpSp>
      <p:sp>
        <p:nvSpPr>
          <p:cNvPr id="9" name="Title 1"/>
          <p:cNvSpPr>
            <a:spLocks noGrp="1"/>
          </p:cNvSpPr>
          <p:nvPr>
            <p:ph type="title"/>
          </p:nvPr>
        </p:nvSpPr>
        <p:spPr>
          <a:xfrm>
            <a:off x="260235" y="333893"/>
            <a:ext cx="11744396" cy="1325563"/>
          </a:xfrm>
        </p:spPr>
        <p:txBody>
          <a:bodyPr>
            <a:noAutofit/>
          </a:bodyPr>
          <a:lstStyle/>
          <a:p>
            <a:r>
              <a:rPr lang="en-GB" sz="5400" b="1" dirty="0" smtClean="0"/>
              <a:t>Jesus Declares His Mission- Luke 4:18,19</a:t>
            </a:r>
            <a:endParaRPr lang="en-GB" sz="5400" b="1" dirty="0"/>
          </a:p>
        </p:txBody>
      </p:sp>
      <p:sp>
        <p:nvSpPr>
          <p:cNvPr id="10" name="Content Placeholder 2"/>
          <p:cNvSpPr>
            <a:spLocks noGrp="1"/>
          </p:cNvSpPr>
          <p:nvPr>
            <p:ph idx="1"/>
          </p:nvPr>
        </p:nvSpPr>
        <p:spPr>
          <a:xfrm>
            <a:off x="848610" y="1731929"/>
            <a:ext cx="10515600" cy="4351338"/>
          </a:xfrm>
        </p:spPr>
        <p:txBody>
          <a:bodyPr/>
          <a:lstStyle/>
          <a:p>
            <a:r>
              <a:rPr lang="en-GB" dirty="0" smtClean="0"/>
              <a:t>The Spirit of the Lord is upon ME because HE  has Anointed ME</a:t>
            </a:r>
          </a:p>
          <a:p>
            <a:endParaRPr lang="en-GB" dirty="0"/>
          </a:p>
          <a:p>
            <a:r>
              <a:rPr lang="en-GB" dirty="0" smtClean="0"/>
              <a:t>To PREACH the Gospel to the poor</a:t>
            </a:r>
          </a:p>
          <a:p>
            <a:r>
              <a:rPr lang="en-GB" dirty="0" smtClean="0"/>
              <a:t>HE has sent ME to HEAL the </a:t>
            </a:r>
            <a:r>
              <a:rPr lang="en-GB" dirty="0" err="1" smtClean="0"/>
              <a:t>brokenhearted</a:t>
            </a:r>
            <a:r>
              <a:rPr lang="en-GB" dirty="0" smtClean="0"/>
              <a:t>  </a:t>
            </a:r>
          </a:p>
          <a:p>
            <a:r>
              <a:rPr lang="en-GB" dirty="0" smtClean="0"/>
              <a:t>To PROCLAIM LIBERTY to the captives</a:t>
            </a:r>
          </a:p>
          <a:p>
            <a:r>
              <a:rPr lang="en-GB" dirty="0" smtClean="0"/>
              <a:t>And RECOVERY of SIGHT to the blind</a:t>
            </a:r>
          </a:p>
          <a:p>
            <a:r>
              <a:rPr lang="en-GB" dirty="0" smtClean="0"/>
              <a:t>To SET AT LIBERTY those who are oppressed</a:t>
            </a:r>
          </a:p>
          <a:p>
            <a:r>
              <a:rPr lang="en-GB" dirty="0" smtClean="0"/>
              <a:t>To PROCLAIM the acceptable year of the Lord </a:t>
            </a:r>
            <a:endParaRPr lang="en-GB" dirty="0"/>
          </a:p>
        </p:txBody>
      </p:sp>
    </p:spTree>
    <p:extLst>
      <p:ext uri="{BB962C8B-B14F-4D97-AF65-F5344CB8AC3E}">
        <p14:creationId xmlns:p14="http://schemas.microsoft.com/office/powerpoint/2010/main" val="1090454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56820" y="5342861"/>
            <a:ext cx="11131795" cy="1515139"/>
            <a:chOff x="356820" y="5342861"/>
            <a:chExt cx="11131795" cy="1515139"/>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73414" y="5460797"/>
              <a:ext cx="4478215" cy="139720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2115" y="5342861"/>
              <a:ext cx="1206500" cy="1515139"/>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820" y="5884985"/>
              <a:ext cx="2798479" cy="805962"/>
            </a:xfrm>
            <a:prstGeom prst="rect">
              <a:avLst/>
            </a:prstGeom>
          </p:spPr>
        </p:pic>
      </p:grpSp>
      <p:sp>
        <p:nvSpPr>
          <p:cNvPr id="10" name="Title 1"/>
          <p:cNvSpPr>
            <a:spLocks noGrp="1"/>
          </p:cNvSpPr>
          <p:nvPr>
            <p:ph type="title"/>
          </p:nvPr>
        </p:nvSpPr>
        <p:spPr>
          <a:xfrm>
            <a:off x="838200" y="365125"/>
            <a:ext cx="10515600" cy="1325563"/>
          </a:xfrm>
        </p:spPr>
        <p:txBody>
          <a:bodyPr>
            <a:normAutofit/>
          </a:bodyPr>
          <a:lstStyle/>
          <a:p>
            <a:r>
              <a:rPr lang="en-GB" sz="6000" b="1" dirty="0" smtClean="0"/>
              <a:t>Mission Summary –Acts 10:38</a:t>
            </a:r>
            <a:endParaRPr lang="en-GB" sz="6000" b="1" dirty="0"/>
          </a:p>
        </p:txBody>
      </p:sp>
      <p:sp>
        <p:nvSpPr>
          <p:cNvPr id="11" name="Content Placeholder 2"/>
          <p:cNvSpPr>
            <a:spLocks noGrp="1"/>
          </p:cNvSpPr>
          <p:nvPr>
            <p:ph idx="1"/>
          </p:nvPr>
        </p:nvSpPr>
        <p:spPr>
          <a:xfrm>
            <a:off x="838200" y="1825625"/>
            <a:ext cx="10515600" cy="4351338"/>
          </a:xfrm>
        </p:spPr>
        <p:txBody>
          <a:bodyPr>
            <a:normAutofit/>
          </a:bodyPr>
          <a:lstStyle/>
          <a:p>
            <a:endParaRPr lang="en-GB" sz="3600" dirty="0" smtClean="0">
              <a:cs typeface="Ayuthaya"/>
            </a:endParaRPr>
          </a:p>
          <a:p>
            <a:r>
              <a:rPr lang="en-GB" sz="4000" dirty="0" smtClean="0">
                <a:cs typeface="Ayuthaya"/>
              </a:rPr>
              <a:t>How God Anointed JESUS of Nazareth with the HOLY SPIRIT and with POWER, who went about DOING GOOD and HEALING all who were oppressed by the devil, for God was with HIM.  </a:t>
            </a:r>
            <a:endParaRPr lang="en-GB" sz="4000" dirty="0">
              <a:cs typeface="Ayuthaya"/>
            </a:endParaRPr>
          </a:p>
        </p:txBody>
      </p:sp>
    </p:spTree>
    <p:extLst>
      <p:ext uri="{BB962C8B-B14F-4D97-AF65-F5344CB8AC3E}">
        <p14:creationId xmlns:p14="http://schemas.microsoft.com/office/powerpoint/2010/main" val="278585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12191999" cy="1325563"/>
          </a:xfrm>
        </p:spPr>
        <p:txBody>
          <a:bodyPr>
            <a:normAutofit fontScale="90000"/>
          </a:bodyPr>
          <a:lstStyle/>
          <a:p>
            <a:r>
              <a:rPr lang="en-GB" dirty="0" smtClean="0"/>
              <a:t> </a:t>
            </a:r>
            <a:r>
              <a:rPr lang="en-GB" sz="5600" b="1" dirty="0" smtClean="0"/>
              <a:t>Jesus’  Mission  To His Disciples – John 20:21 </a:t>
            </a:r>
            <a:endParaRPr lang="en-GB" sz="5600" b="1" dirty="0"/>
          </a:p>
        </p:txBody>
      </p:sp>
      <p:sp>
        <p:nvSpPr>
          <p:cNvPr id="3" name="Content Placeholder 2"/>
          <p:cNvSpPr>
            <a:spLocks noGrp="1"/>
          </p:cNvSpPr>
          <p:nvPr>
            <p:ph idx="1"/>
          </p:nvPr>
        </p:nvSpPr>
        <p:spPr/>
        <p:txBody>
          <a:bodyPr>
            <a:normAutofit/>
          </a:bodyPr>
          <a:lstStyle/>
          <a:p>
            <a:r>
              <a:rPr lang="en-GB" sz="4400" dirty="0" smtClean="0"/>
              <a:t>So Jesus said to them again, “ Peace to you! AS the FATHER has SENT ME, I also SEND YOU.”   </a:t>
            </a:r>
            <a:endParaRPr lang="en-GB" sz="4400" dirty="0"/>
          </a:p>
        </p:txBody>
      </p:sp>
      <p:grpSp>
        <p:nvGrpSpPr>
          <p:cNvPr id="4" name="Group 3"/>
          <p:cNvGrpSpPr/>
          <p:nvPr/>
        </p:nvGrpSpPr>
        <p:grpSpPr>
          <a:xfrm>
            <a:off x="356820" y="5342861"/>
            <a:ext cx="11131795" cy="1515139"/>
            <a:chOff x="356820" y="5342861"/>
            <a:chExt cx="11131795" cy="1515139"/>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73414" y="5460797"/>
              <a:ext cx="4478215" cy="139720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2115" y="5342861"/>
              <a:ext cx="1206500" cy="1515139"/>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820" y="5884985"/>
              <a:ext cx="2798479" cy="805962"/>
            </a:xfrm>
            <a:prstGeom prst="rect">
              <a:avLst/>
            </a:prstGeom>
          </p:spPr>
        </p:pic>
      </p:grpSp>
    </p:spTree>
    <p:extLst>
      <p:ext uri="{BB962C8B-B14F-4D97-AF65-F5344CB8AC3E}">
        <p14:creationId xmlns:p14="http://schemas.microsoft.com/office/powerpoint/2010/main" val="475737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9428" y="188145"/>
            <a:ext cx="10515600" cy="1325563"/>
          </a:xfrm>
        </p:spPr>
        <p:txBody>
          <a:bodyPr>
            <a:normAutofit/>
          </a:bodyPr>
          <a:lstStyle/>
          <a:p>
            <a:r>
              <a:rPr lang="en-GB" sz="6000" b="1" dirty="0" smtClean="0"/>
              <a:t>The Miracle in Mark 2:1-12 </a:t>
            </a:r>
            <a:endParaRPr lang="en-GB" sz="6000" b="1" dirty="0"/>
          </a:p>
        </p:txBody>
      </p:sp>
      <p:sp>
        <p:nvSpPr>
          <p:cNvPr id="3" name="Content Placeholder 2"/>
          <p:cNvSpPr>
            <a:spLocks noGrp="1"/>
          </p:cNvSpPr>
          <p:nvPr>
            <p:ph idx="1"/>
          </p:nvPr>
        </p:nvSpPr>
        <p:spPr>
          <a:xfrm>
            <a:off x="848610" y="1305094"/>
            <a:ext cx="10515600" cy="4351338"/>
          </a:xfrm>
        </p:spPr>
        <p:txBody>
          <a:bodyPr>
            <a:normAutofit lnSpcReduction="10000"/>
          </a:bodyPr>
          <a:lstStyle/>
          <a:p>
            <a:r>
              <a:rPr lang="en-GB" dirty="0" smtClean="0"/>
              <a:t> The FAITH of the four friends</a:t>
            </a:r>
          </a:p>
          <a:p>
            <a:pPr lvl="2"/>
            <a:r>
              <a:rPr lang="en-GB" dirty="0" smtClean="0"/>
              <a:t>The place of Faith in the miraculous</a:t>
            </a:r>
          </a:p>
          <a:p>
            <a:pPr lvl="3"/>
            <a:r>
              <a:rPr lang="en-GB" dirty="0" smtClean="0"/>
              <a:t>The sick person</a:t>
            </a:r>
          </a:p>
          <a:p>
            <a:pPr lvl="3"/>
            <a:r>
              <a:rPr lang="en-GB" dirty="0" smtClean="0"/>
              <a:t>The person praying</a:t>
            </a:r>
          </a:p>
          <a:p>
            <a:r>
              <a:rPr lang="en-GB" dirty="0" smtClean="0"/>
              <a:t>The sickness had a ROOT PROBLEM</a:t>
            </a:r>
          </a:p>
          <a:p>
            <a:pPr lvl="2"/>
            <a:r>
              <a:rPr lang="en-GB" dirty="0" smtClean="0"/>
              <a:t>Sometimes there is a deeper issue</a:t>
            </a:r>
          </a:p>
          <a:p>
            <a:pPr lvl="3"/>
            <a:r>
              <a:rPr lang="en-GB" dirty="0" err="1" smtClean="0"/>
              <a:t>Unforgiveness</a:t>
            </a:r>
            <a:endParaRPr lang="en-GB" dirty="0" smtClean="0"/>
          </a:p>
          <a:p>
            <a:pPr lvl="3"/>
            <a:r>
              <a:rPr lang="en-GB" dirty="0" smtClean="0"/>
              <a:t>Guilt</a:t>
            </a:r>
          </a:p>
          <a:p>
            <a:pPr lvl="3"/>
            <a:r>
              <a:rPr lang="en-GB" dirty="0" smtClean="0"/>
              <a:t>Anxiety</a:t>
            </a:r>
          </a:p>
          <a:p>
            <a:pPr lvl="3"/>
            <a:r>
              <a:rPr lang="en-GB" dirty="0" smtClean="0"/>
              <a:t>Demonic</a:t>
            </a:r>
          </a:p>
          <a:p>
            <a:r>
              <a:rPr lang="en-GB" dirty="0"/>
              <a:t> </a:t>
            </a:r>
            <a:r>
              <a:rPr lang="en-GB" dirty="0" smtClean="0"/>
              <a:t>He was healed instantly</a:t>
            </a:r>
          </a:p>
          <a:p>
            <a:pPr lvl="2"/>
            <a:r>
              <a:rPr lang="en-GB" dirty="0" smtClean="0"/>
              <a:t>Sometimes it is a process</a:t>
            </a:r>
            <a:endParaRPr lang="en-GB" dirty="0"/>
          </a:p>
          <a:p>
            <a:endParaRPr lang="en-GB" dirty="0"/>
          </a:p>
        </p:txBody>
      </p:sp>
      <p:grpSp>
        <p:nvGrpSpPr>
          <p:cNvPr id="4" name="Group 3"/>
          <p:cNvGrpSpPr/>
          <p:nvPr/>
        </p:nvGrpSpPr>
        <p:grpSpPr>
          <a:xfrm>
            <a:off x="523370" y="5342861"/>
            <a:ext cx="11131795" cy="1515139"/>
            <a:chOff x="356820" y="5342861"/>
            <a:chExt cx="11131795" cy="1515139"/>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73414" y="5460797"/>
              <a:ext cx="4478215" cy="139720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2115" y="5342861"/>
              <a:ext cx="1206500" cy="1515139"/>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820" y="5884985"/>
              <a:ext cx="2798479" cy="805962"/>
            </a:xfrm>
            <a:prstGeom prst="rect">
              <a:avLst/>
            </a:prstGeom>
          </p:spPr>
        </p:pic>
      </p:grpSp>
    </p:spTree>
    <p:extLst>
      <p:ext uri="{BB962C8B-B14F-4D97-AF65-F5344CB8AC3E}">
        <p14:creationId xmlns:p14="http://schemas.microsoft.com/office/powerpoint/2010/main" val="1433437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b="1" dirty="0" smtClean="0"/>
              <a:t>What Should our Response Be ? </a:t>
            </a:r>
            <a:endParaRPr lang="en-GB" sz="6000" b="1" dirty="0"/>
          </a:p>
        </p:txBody>
      </p:sp>
      <p:sp>
        <p:nvSpPr>
          <p:cNvPr id="3" name="Content Placeholder 2"/>
          <p:cNvSpPr>
            <a:spLocks noGrp="1"/>
          </p:cNvSpPr>
          <p:nvPr>
            <p:ph idx="1"/>
          </p:nvPr>
        </p:nvSpPr>
        <p:spPr/>
        <p:txBody>
          <a:bodyPr/>
          <a:lstStyle/>
          <a:p>
            <a:r>
              <a:rPr lang="en-GB" dirty="0" smtClean="0"/>
              <a:t>Keep Our Eyes On Jesus</a:t>
            </a:r>
          </a:p>
          <a:p>
            <a:endParaRPr lang="en-GB" dirty="0" smtClean="0"/>
          </a:p>
          <a:p>
            <a:r>
              <a:rPr lang="en-GB" dirty="0" smtClean="0"/>
              <a:t>Continue Being Filled with Holy Spirit</a:t>
            </a:r>
          </a:p>
          <a:p>
            <a:endParaRPr lang="en-GB" dirty="0" smtClean="0"/>
          </a:p>
          <a:p>
            <a:r>
              <a:rPr lang="en-GB" dirty="0" smtClean="0"/>
              <a:t>Step Out in Faith</a:t>
            </a:r>
          </a:p>
          <a:p>
            <a:endParaRPr lang="en-GB" dirty="0" smtClean="0"/>
          </a:p>
          <a:p>
            <a:r>
              <a:rPr lang="en-GB" dirty="0" smtClean="0"/>
              <a:t>Receive Your Miracle </a:t>
            </a:r>
            <a:endParaRPr lang="en-GB" dirty="0"/>
          </a:p>
        </p:txBody>
      </p:sp>
      <p:grpSp>
        <p:nvGrpSpPr>
          <p:cNvPr id="4" name="Group 3"/>
          <p:cNvGrpSpPr/>
          <p:nvPr/>
        </p:nvGrpSpPr>
        <p:grpSpPr>
          <a:xfrm>
            <a:off x="356820" y="5342861"/>
            <a:ext cx="11131795" cy="1515139"/>
            <a:chOff x="356820" y="5342861"/>
            <a:chExt cx="11131795" cy="1515139"/>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73414" y="5460797"/>
              <a:ext cx="4478215" cy="139720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2115" y="5342861"/>
              <a:ext cx="1206500" cy="1515139"/>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820" y="5884985"/>
              <a:ext cx="2798479" cy="805962"/>
            </a:xfrm>
            <a:prstGeom prst="rect">
              <a:avLst/>
            </a:prstGeom>
          </p:spPr>
        </p:pic>
      </p:grpSp>
    </p:spTree>
    <p:extLst>
      <p:ext uri="{BB962C8B-B14F-4D97-AF65-F5344CB8AC3E}">
        <p14:creationId xmlns:p14="http://schemas.microsoft.com/office/powerpoint/2010/main" val="2759734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230</TotalTime>
  <Words>232</Words>
  <Application>Microsoft Macintosh PowerPoint</Application>
  <PresentationFormat>Custom</PresentationFormat>
  <Paragraphs>41</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Jesus Declares His Mission- Luke 4:18,19</vt:lpstr>
      <vt:lpstr>Mission Summary –Acts 10:38</vt:lpstr>
      <vt:lpstr> Jesus’  Mission  To His Disciples – John 20:21 </vt:lpstr>
      <vt:lpstr>The Miracle in Mark 2:1-12 </vt:lpstr>
      <vt:lpstr>What Should our Response Be ?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Petranella Noreiga</dc:creator>
  <cp:lastModifiedBy>Harold Afflu</cp:lastModifiedBy>
  <cp:revision>15</cp:revision>
  <dcterms:created xsi:type="dcterms:W3CDTF">2016-01-23T18:17:47Z</dcterms:created>
  <dcterms:modified xsi:type="dcterms:W3CDTF">2016-01-24T08:47:36Z</dcterms:modified>
</cp:coreProperties>
</file>